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18"/>
  </p:notesMasterIdLst>
  <p:sldIdLst>
    <p:sldId id="260" r:id="rId4"/>
    <p:sldId id="263" r:id="rId5"/>
    <p:sldId id="267" r:id="rId6"/>
    <p:sldId id="262" r:id="rId7"/>
    <p:sldId id="264" r:id="rId8"/>
    <p:sldId id="265" r:id="rId9"/>
    <p:sldId id="266" r:id="rId10"/>
    <p:sldId id="268" r:id="rId11"/>
    <p:sldId id="256" r:id="rId12"/>
    <p:sldId id="270" r:id="rId13"/>
    <p:sldId id="269" r:id="rId14"/>
    <p:sldId id="271" r:id="rId15"/>
    <p:sldId id="257" r:id="rId16"/>
    <p:sldId id="258" r:id="rId17"/>
  </p:sldIdLst>
  <p:sldSz cx="12192000" cy="6858000"/>
  <p:notesSz cx="6724650" cy="97742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E83658-A3D1-4CC5-9207-DBC944B46632}" v="23" dt="2024-09-23T15:27:13.3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99" d="100"/>
          <a:sy n="99" d="100"/>
        </p:scale>
        <p:origin x="102"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ustomXml" Target="../customXml/item3.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 Ladru" userId="568a39d6-f884-4633-81a3-e4ee5117ca55" providerId="ADAL" clId="{4AE83658-A3D1-4CC5-9207-DBC944B46632}"/>
    <pc:docChg chg="undo custSel addSld delSld modSld sldOrd modNotesMaster">
      <pc:chgData name="L. Ladru" userId="568a39d6-f884-4633-81a3-e4ee5117ca55" providerId="ADAL" clId="{4AE83658-A3D1-4CC5-9207-DBC944B46632}" dt="2024-09-23T15:27:19.080" v="1018" actId="1076"/>
      <pc:docMkLst>
        <pc:docMk/>
      </pc:docMkLst>
      <pc:sldChg chg="addSp delSp modSp mod delDesignElem chgLayout">
        <pc:chgData name="L. Ladru" userId="568a39d6-f884-4633-81a3-e4ee5117ca55" providerId="ADAL" clId="{4AE83658-A3D1-4CC5-9207-DBC944B46632}" dt="2024-09-23T10:24:37.626" v="107" actId="931"/>
        <pc:sldMkLst>
          <pc:docMk/>
          <pc:sldMk cId="3351439039" sldId="256"/>
        </pc:sldMkLst>
        <pc:spChg chg="add mod ord">
          <ac:chgData name="L. Ladru" userId="568a39d6-f884-4633-81a3-e4ee5117ca55" providerId="ADAL" clId="{4AE83658-A3D1-4CC5-9207-DBC944B46632}" dt="2024-09-23T10:23:37.213" v="106" actId="313"/>
          <ac:spMkLst>
            <pc:docMk/>
            <pc:sldMk cId="3351439039" sldId="256"/>
            <ac:spMk id="2" creationId="{489D68AE-F86D-3C06-9A63-AA4F8309DBE2}"/>
          </ac:spMkLst>
        </pc:spChg>
        <pc:spChg chg="add del mod ord">
          <ac:chgData name="L. Ladru" userId="568a39d6-f884-4633-81a3-e4ee5117ca55" providerId="ADAL" clId="{4AE83658-A3D1-4CC5-9207-DBC944B46632}" dt="2024-09-23T10:24:37.626" v="107" actId="931"/>
          <ac:spMkLst>
            <pc:docMk/>
            <pc:sldMk cId="3351439039" sldId="256"/>
            <ac:spMk id="3" creationId="{686EE08F-564D-68FA-7527-6B7D69483A42}"/>
          </ac:spMkLst>
        </pc:spChg>
        <pc:spChg chg="del">
          <ac:chgData name="L. Ladru" userId="568a39d6-f884-4633-81a3-e4ee5117ca55" providerId="ADAL" clId="{4AE83658-A3D1-4CC5-9207-DBC944B46632}" dt="2024-09-23T10:23:27.301" v="95" actId="700"/>
          <ac:spMkLst>
            <pc:docMk/>
            <pc:sldMk cId="3351439039" sldId="256"/>
            <ac:spMk id="6" creationId="{0A497B99-CF09-A517-8B1F-64DEAA448031}"/>
          </ac:spMkLst>
        </pc:spChg>
        <pc:spChg chg="del">
          <ac:chgData name="L. Ladru" userId="568a39d6-f884-4633-81a3-e4ee5117ca55" providerId="ADAL" clId="{4AE83658-A3D1-4CC5-9207-DBC944B46632}" dt="2024-09-23T10:23:27.301" v="95" actId="700"/>
          <ac:spMkLst>
            <pc:docMk/>
            <pc:sldMk cId="3351439039" sldId="256"/>
            <ac:spMk id="9" creationId="{F3060C83-F051-4F0E-ABAD-AA0DFC48B218}"/>
          </ac:spMkLst>
        </pc:spChg>
        <pc:spChg chg="del">
          <ac:chgData name="L. Ladru" userId="568a39d6-f884-4633-81a3-e4ee5117ca55" providerId="ADAL" clId="{4AE83658-A3D1-4CC5-9207-DBC944B46632}" dt="2024-09-23T10:23:27.301" v="95" actId="700"/>
          <ac:spMkLst>
            <pc:docMk/>
            <pc:sldMk cId="3351439039" sldId="256"/>
            <ac:spMk id="11" creationId="{83C98ABE-055B-441F-B07E-44F97F083C39}"/>
          </ac:spMkLst>
        </pc:spChg>
        <pc:spChg chg="del">
          <ac:chgData name="L. Ladru" userId="568a39d6-f884-4633-81a3-e4ee5117ca55" providerId="ADAL" clId="{4AE83658-A3D1-4CC5-9207-DBC944B46632}" dt="2024-09-23T10:23:27.301" v="95" actId="700"/>
          <ac:spMkLst>
            <pc:docMk/>
            <pc:sldMk cId="3351439039" sldId="256"/>
            <ac:spMk id="13" creationId="{29FDB030-9B49-4CED-8CCD-4D99382388AC}"/>
          </ac:spMkLst>
        </pc:spChg>
        <pc:spChg chg="del">
          <ac:chgData name="L. Ladru" userId="568a39d6-f884-4633-81a3-e4ee5117ca55" providerId="ADAL" clId="{4AE83658-A3D1-4CC5-9207-DBC944B46632}" dt="2024-09-23T10:23:27.301" v="95" actId="700"/>
          <ac:spMkLst>
            <pc:docMk/>
            <pc:sldMk cId="3351439039" sldId="256"/>
            <ac:spMk id="15" creationId="{3783CA14-24A1-485C-8B30-D6A5D87987AD}"/>
          </ac:spMkLst>
        </pc:spChg>
        <pc:spChg chg="del">
          <ac:chgData name="L. Ladru" userId="568a39d6-f884-4633-81a3-e4ee5117ca55" providerId="ADAL" clId="{4AE83658-A3D1-4CC5-9207-DBC944B46632}" dt="2024-09-23T10:23:27.301" v="95" actId="700"/>
          <ac:spMkLst>
            <pc:docMk/>
            <pc:sldMk cId="3351439039" sldId="256"/>
            <ac:spMk id="17" creationId="{9A97C86A-04D6-40F7-AE84-31AB43E6A846}"/>
          </ac:spMkLst>
        </pc:spChg>
        <pc:spChg chg="del">
          <ac:chgData name="L. Ladru" userId="568a39d6-f884-4633-81a3-e4ee5117ca55" providerId="ADAL" clId="{4AE83658-A3D1-4CC5-9207-DBC944B46632}" dt="2024-09-23T10:23:27.301" v="95" actId="700"/>
          <ac:spMkLst>
            <pc:docMk/>
            <pc:sldMk cId="3351439039" sldId="256"/>
            <ac:spMk id="19" creationId="{FF9F2414-84E8-453E-B1F3-389FDE8192D9}"/>
          </ac:spMkLst>
        </pc:spChg>
        <pc:spChg chg="del">
          <ac:chgData name="L. Ladru" userId="568a39d6-f884-4633-81a3-e4ee5117ca55" providerId="ADAL" clId="{4AE83658-A3D1-4CC5-9207-DBC944B46632}" dt="2024-09-23T10:23:27.301" v="95" actId="700"/>
          <ac:spMkLst>
            <pc:docMk/>
            <pc:sldMk cId="3351439039" sldId="256"/>
            <ac:spMk id="21" creationId="{3ECA69A1-7536-43AC-85EF-C7106179F5ED}"/>
          </ac:spMkLst>
        </pc:spChg>
        <pc:picChg chg="add mod">
          <ac:chgData name="L. Ladru" userId="568a39d6-f884-4633-81a3-e4ee5117ca55" providerId="ADAL" clId="{4AE83658-A3D1-4CC5-9207-DBC944B46632}" dt="2024-09-23T10:24:37.626" v="107" actId="931"/>
          <ac:picMkLst>
            <pc:docMk/>
            <pc:sldMk cId="3351439039" sldId="256"/>
            <ac:picMk id="5" creationId="{6DA4A6EF-16CB-3FD1-4AC3-A816E6C98774}"/>
          </ac:picMkLst>
        </pc:picChg>
      </pc:sldChg>
      <pc:sldChg chg="addSp delSp modSp mod delDesignElem chgLayout">
        <pc:chgData name="L. Ladru" userId="568a39d6-f884-4633-81a3-e4ee5117ca55" providerId="ADAL" clId="{4AE83658-A3D1-4CC5-9207-DBC944B46632}" dt="2024-09-23T10:36:26.868" v="237" actId="20577"/>
        <pc:sldMkLst>
          <pc:docMk/>
          <pc:sldMk cId="2122261460" sldId="257"/>
        </pc:sldMkLst>
        <pc:spChg chg="del">
          <ac:chgData name="L. Ladru" userId="568a39d6-f884-4633-81a3-e4ee5117ca55" providerId="ADAL" clId="{4AE83658-A3D1-4CC5-9207-DBC944B46632}" dt="2024-09-23T10:28:26.639" v="108" actId="700"/>
          <ac:spMkLst>
            <pc:docMk/>
            <pc:sldMk cId="2122261460" sldId="257"/>
            <ac:spMk id="2" creationId="{6AAE49B7-5F86-57B2-A8F6-AC575970D6F8}"/>
          </ac:spMkLst>
        </pc:spChg>
        <pc:spChg chg="add mod ord">
          <ac:chgData name="L. Ladru" userId="568a39d6-f884-4633-81a3-e4ee5117ca55" providerId="ADAL" clId="{4AE83658-A3D1-4CC5-9207-DBC944B46632}" dt="2024-09-23T10:29:19.775" v="125" actId="26606"/>
          <ac:spMkLst>
            <pc:docMk/>
            <pc:sldMk cId="2122261460" sldId="257"/>
            <ac:spMk id="3" creationId="{E30DC9E5-B97B-4B7B-D1CC-5588FE62E5FF}"/>
          </ac:spMkLst>
        </pc:spChg>
        <pc:spChg chg="add del mod ord">
          <ac:chgData name="L. Ladru" userId="568a39d6-f884-4633-81a3-e4ee5117ca55" providerId="ADAL" clId="{4AE83658-A3D1-4CC5-9207-DBC944B46632}" dt="2024-09-23T10:29:16.025" v="124" actId="931"/>
          <ac:spMkLst>
            <pc:docMk/>
            <pc:sldMk cId="2122261460" sldId="257"/>
            <ac:spMk id="4" creationId="{8AB2798E-7CA2-119D-09DF-79C9A65F3CDB}"/>
          </ac:spMkLst>
        </pc:spChg>
        <pc:spChg chg="del">
          <ac:chgData name="L. Ladru" userId="568a39d6-f884-4633-81a3-e4ee5117ca55" providerId="ADAL" clId="{4AE83658-A3D1-4CC5-9207-DBC944B46632}" dt="2024-09-23T10:28:26.639" v="108" actId="700"/>
          <ac:spMkLst>
            <pc:docMk/>
            <pc:sldMk cId="2122261460" sldId="257"/>
            <ac:spMk id="8" creationId="{FA1EB3E5-C1AB-83A3-94A1-1CBE61723866}"/>
          </ac:spMkLst>
        </pc:spChg>
        <pc:spChg chg="add">
          <ac:chgData name="L. Ladru" userId="568a39d6-f884-4633-81a3-e4ee5117ca55" providerId="ADAL" clId="{4AE83658-A3D1-4CC5-9207-DBC944B46632}" dt="2024-09-23T10:29:19.775" v="125" actId="26606"/>
          <ac:spMkLst>
            <pc:docMk/>
            <pc:sldMk cId="2122261460" sldId="257"/>
            <ac:spMk id="9" creationId="{201CC55D-ED54-4C5C-95E6-10947BD1103B}"/>
          </ac:spMkLst>
        </pc:spChg>
        <pc:spChg chg="add mod">
          <ac:chgData name="L. Ladru" userId="568a39d6-f884-4633-81a3-e4ee5117ca55" providerId="ADAL" clId="{4AE83658-A3D1-4CC5-9207-DBC944B46632}" dt="2024-09-23T10:36:26.868" v="237" actId="20577"/>
          <ac:spMkLst>
            <pc:docMk/>
            <pc:sldMk cId="2122261460" sldId="257"/>
            <ac:spMk id="10" creationId="{4AD90AAB-0C61-6415-A239-EB83B4AA3CA6}"/>
          </ac:spMkLst>
        </pc:spChg>
        <pc:spChg chg="del">
          <ac:chgData name="L. Ladru" userId="568a39d6-f884-4633-81a3-e4ee5117ca55" providerId="ADAL" clId="{4AE83658-A3D1-4CC5-9207-DBC944B46632}" dt="2024-09-23T10:28:26.639" v="108" actId="700"/>
          <ac:spMkLst>
            <pc:docMk/>
            <pc:sldMk cId="2122261460" sldId="257"/>
            <ac:spMk id="11" creationId="{2EB492CD-616E-47F8-933B-5E2D952A0593}"/>
          </ac:spMkLst>
        </pc:spChg>
        <pc:spChg chg="del">
          <ac:chgData name="L. Ladru" userId="568a39d6-f884-4633-81a3-e4ee5117ca55" providerId="ADAL" clId="{4AE83658-A3D1-4CC5-9207-DBC944B46632}" dt="2024-09-23T10:28:26.639" v="108" actId="700"/>
          <ac:spMkLst>
            <pc:docMk/>
            <pc:sldMk cId="2122261460" sldId="257"/>
            <ac:spMk id="13" creationId="{59383CF9-23B5-4335-9B21-1791C4CF1C75}"/>
          </ac:spMkLst>
        </pc:spChg>
        <pc:spChg chg="del">
          <ac:chgData name="L. Ladru" userId="568a39d6-f884-4633-81a3-e4ee5117ca55" providerId="ADAL" clId="{4AE83658-A3D1-4CC5-9207-DBC944B46632}" dt="2024-09-23T10:28:26.639" v="108" actId="700"/>
          <ac:spMkLst>
            <pc:docMk/>
            <pc:sldMk cId="2122261460" sldId="257"/>
            <ac:spMk id="15" creationId="{0007FE00-9498-4706-B255-6437B0252C02}"/>
          </ac:spMkLst>
        </pc:spChg>
        <pc:spChg chg="add">
          <ac:chgData name="L. Ladru" userId="568a39d6-f884-4633-81a3-e4ee5117ca55" providerId="ADAL" clId="{4AE83658-A3D1-4CC5-9207-DBC944B46632}" dt="2024-09-23T10:29:19.775" v="125" actId="26606"/>
          <ac:spMkLst>
            <pc:docMk/>
            <pc:sldMk cId="2122261460" sldId="257"/>
            <ac:spMk id="19" creationId="{3873B707-463F-40B0-8227-E8CC6C67EB25}"/>
          </ac:spMkLst>
        </pc:spChg>
        <pc:spChg chg="add">
          <ac:chgData name="L. Ladru" userId="568a39d6-f884-4633-81a3-e4ee5117ca55" providerId="ADAL" clId="{4AE83658-A3D1-4CC5-9207-DBC944B46632}" dt="2024-09-23T10:29:19.775" v="125" actId="26606"/>
          <ac:spMkLst>
            <pc:docMk/>
            <pc:sldMk cId="2122261460" sldId="257"/>
            <ac:spMk id="21" creationId="{C13237C8-E62C-4F0D-A318-BD6FB6C2D138}"/>
          </ac:spMkLst>
        </pc:spChg>
        <pc:spChg chg="add">
          <ac:chgData name="L. Ladru" userId="568a39d6-f884-4633-81a3-e4ee5117ca55" providerId="ADAL" clId="{4AE83658-A3D1-4CC5-9207-DBC944B46632}" dt="2024-09-23T10:29:19.775" v="125" actId="26606"/>
          <ac:spMkLst>
            <pc:docMk/>
            <pc:sldMk cId="2122261460" sldId="257"/>
            <ac:spMk id="23" creationId="{19C9EAEA-39D0-4B0E-A0EB-51E7B26740B1}"/>
          </ac:spMkLst>
        </pc:spChg>
        <pc:grpChg chg="add">
          <ac:chgData name="L. Ladru" userId="568a39d6-f884-4633-81a3-e4ee5117ca55" providerId="ADAL" clId="{4AE83658-A3D1-4CC5-9207-DBC944B46632}" dt="2024-09-23T10:29:19.775" v="125" actId="26606"/>
          <ac:grpSpMkLst>
            <pc:docMk/>
            <pc:sldMk cId="2122261460" sldId="257"/>
            <ac:grpSpMk id="12" creationId="{1DE889C7-FAD6-4397-98E2-05D503484459}"/>
          </ac:grpSpMkLst>
        </pc:grpChg>
        <pc:picChg chg="add mod">
          <ac:chgData name="L. Ladru" userId="568a39d6-f884-4633-81a3-e4ee5117ca55" providerId="ADAL" clId="{4AE83658-A3D1-4CC5-9207-DBC944B46632}" dt="2024-09-23T10:29:19.775" v="125" actId="26606"/>
          <ac:picMkLst>
            <pc:docMk/>
            <pc:sldMk cId="2122261460" sldId="257"/>
            <ac:picMk id="6" creationId="{884DE5C2-4478-67FE-1E04-B3B0F4CD9703}"/>
          </ac:picMkLst>
        </pc:picChg>
      </pc:sldChg>
      <pc:sldChg chg="addSp delSp modSp mod delDesignElem chgLayout">
        <pc:chgData name="L. Ladru" userId="568a39d6-f884-4633-81a3-e4ee5117ca55" providerId="ADAL" clId="{4AE83658-A3D1-4CC5-9207-DBC944B46632}" dt="2024-09-23T13:59:11.025" v="975" actId="26606"/>
        <pc:sldMkLst>
          <pc:docMk/>
          <pc:sldMk cId="108241607" sldId="258"/>
        </pc:sldMkLst>
        <pc:spChg chg="del">
          <ac:chgData name="L. Ladru" userId="568a39d6-f884-4633-81a3-e4ee5117ca55" providerId="ADAL" clId="{4AE83658-A3D1-4CC5-9207-DBC944B46632}" dt="2024-09-23T13:57:09.847" v="956" actId="700"/>
          <ac:spMkLst>
            <pc:docMk/>
            <pc:sldMk cId="108241607" sldId="258"/>
            <ac:spMk id="2" creationId="{5E5F37B8-9FF3-3276-2324-52B679546A0B}"/>
          </ac:spMkLst>
        </pc:spChg>
        <pc:spChg chg="add mod ord">
          <ac:chgData name="L. Ladru" userId="568a39d6-f884-4633-81a3-e4ee5117ca55" providerId="ADAL" clId="{4AE83658-A3D1-4CC5-9207-DBC944B46632}" dt="2024-09-23T13:59:11.025" v="975" actId="26606"/>
          <ac:spMkLst>
            <pc:docMk/>
            <pc:sldMk cId="108241607" sldId="258"/>
            <ac:spMk id="3" creationId="{61635E9C-DB63-5945-8C85-968A4D3B4E12}"/>
          </ac:spMkLst>
        </pc:spChg>
        <pc:spChg chg="add del mod ord">
          <ac:chgData name="L. Ladru" userId="568a39d6-f884-4633-81a3-e4ee5117ca55" providerId="ADAL" clId="{4AE83658-A3D1-4CC5-9207-DBC944B46632}" dt="2024-09-23T13:58:49.542" v="957" actId="931"/>
          <ac:spMkLst>
            <pc:docMk/>
            <pc:sldMk cId="108241607" sldId="258"/>
            <ac:spMk id="4" creationId="{C485292D-F5A1-0F22-66F9-D5138E6BE475}"/>
          </ac:spMkLst>
        </pc:spChg>
        <pc:spChg chg="add">
          <ac:chgData name="L. Ladru" userId="568a39d6-f884-4633-81a3-e4ee5117ca55" providerId="ADAL" clId="{4AE83658-A3D1-4CC5-9207-DBC944B46632}" dt="2024-09-23T13:59:11.025" v="975" actId="26606"/>
          <ac:spMkLst>
            <pc:docMk/>
            <pc:sldMk cId="108241607" sldId="258"/>
            <ac:spMk id="8" creationId="{37C89E4B-3C9F-44B9-8B86-D9E3D112D8EC}"/>
          </ac:spMkLst>
        </pc:spChg>
        <pc:spChg chg="del">
          <ac:chgData name="L. Ladru" userId="568a39d6-f884-4633-81a3-e4ee5117ca55" providerId="ADAL" clId="{4AE83658-A3D1-4CC5-9207-DBC944B46632}" dt="2024-09-23T13:57:09.847" v="956" actId="700"/>
          <ac:spMkLst>
            <pc:docMk/>
            <pc:sldMk cId="108241607" sldId="258"/>
            <ac:spMk id="11" creationId="{23E4C676-BBA3-90B0-FF2A-AD9CCB933A55}"/>
          </ac:spMkLst>
        </pc:spChg>
        <pc:spChg chg="del">
          <ac:chgData name="L. Ladru" userId="568a39d6-f884-4633-81a3-e4ee5117ca55" providerId="ADAL" clId="{4AE83658-A3D1-4CC5-9207-DBC944B46632}" dt="2024-09-23T13:57:09.847" v="956" actId="700"/>
          <ac:spMkLst>
            <pc:docMk/>
            <pc:sldMk cId="108241607" sldId="258"/>
            <ac:spMk id="14" creationId="{2EB492CD-616E-47F8-933B-5E2D952A0593}"/>
          </ac:spMkLst>
        </pc:spChg>
        <pc:spChg chg="del">
          <ac:chgData name="L. Ladru" userId="568a39d6-f884-4633-81a3-e4ee5117ca55" providerId="ADAL" clId="{4AE83658-A3D1-4CC5-9207-DBC944B46632}" dt="2024-09-23T13:57:09.847" v="956" actId="700"/>
          <ac:spMkLst>
            <pc:docMk/>
            <pc:sldMk cId="108241607" sldId="258"/>
            <ac:spMk id="16" creationId="{59383CF9-23B5-4335-9B21-1791C4CF1C75}"/>
          </ac:spMkLst>
        </pc:spChg>
        <pc:spChg chg="del">
          <ac:chgData name="L. Ladru" userId="568a39d6-f884-4633-81a3-e4ee5117ca55" providerId="ADAL" clId="{4AE83658-A3D1-4CC5-9207-DBC944B46632}" dt="2024-09-23T13:57:09.847" v="956" actId="700"/>
          <ac:spMkLst>
            <pc:docMk/>
            <pc:sldMk cId="108241607" sldId="258"/>
            <ac:spMk id="18" creationId="{0007FE00-9498-4706-B255-6437B0252C02}"/>
          </ac:spMkLst>
        </pc:spChg>
        <pc:picChg chg="add mod">
          <ac:chgData name="L. Ladru" userId="568a39d6-f884-4633-81a3-e4ee5117ca55" providerId="ADAL" clId="{4AE83658-A3D1-4CC5-9207-DBC944B46632}" dt="2024-09-23T13:59:11.025" v="975" actId="26606"/>
          <ac:picMkLst>
            <pc:docMk/>
            <pc:sldMk cId="108241607" sldId="258"/>
            <ac:picMk id="6" creationId="{E12464DF-8F27-2DED-5998-AF59C007D008}"/>
          </ac:picMkLst>
        </pc:picChg>
        <pc:cxnChg chg="add">
          <ac:chgData name="L. Ladru" userId="568a39d6-f884-4633-81a3-e4ee5117ca55" providerId="ADAL" clId="{4AE83658-A3D1-4CC5-9207-DBC944B46632}" dt="2024-09-23T13:59:11.025" v="975" actId="26606"/>
          <ac:cxnSpMkLst>
            <pc:docMk/>
            <pc:sldMk cId="108241607" sldId="258"/>
            <ac:cxnSpMk id="13" creationId="{AA2EAA10-076F-46BD-8F0F-B9A2FB77A85C}"/>
          </ac:cxnSpMkLst>
        </pc:cxnChg>
        <pc:cxnChg chg="add">
          <ac:chgData name="L. Ladru" userId="568a39d6-f884-4633-81a3-e4ee5117ca55" providerId="ADAL" clId="{4AE83658-A3D1-4CC5-9207-DBC944B46632}" dt="2024-09-23T13:59:11.025" v="975" actId="26606"/>
          <ac:cxnSpMkLst>
            <pc:docMk/>
            <pc:sldMk cId="108241607" sldId="258"/>
            <ac:cxnSpMk id="15" creationId="{D891E407-403B-4764-86C9-33A56D3BCAA3}"/>
          </ac:cxnSpMkLst>
        </pc:cxnChg>
      </pc:sldChg>
      <pc:sldChg chg="addSp delSp modSp mod ord">
        <pc:chgData name="L. Ladru" userId="568a39d6-f884-4633-81a3-e4ee5117ca55" providerId="ADAL" clId="{4AE83658-A3D1-4CC5-9207-DBC944B46632}" dt="2024-09-23T10:18:00.767" v="46" actId="20577"/>
        <pc:sldMkLst>
          <pc:docMk/>
          <pc:sldMk cId="610868257" sldId="260"/>
        </pc:sldMkLst>
        <pc:spChg chg="mod">
          <ac:chgData name="L. Ladru" userId="568a39d6-f884-4633-81a3-e4ee5117ca55" providerId="ADAL" clId="{4AE83658-A3D1-4CC5-9207-DBC944B46632}" dt="2024-09-23T10:18:00.767" v="46" actId="20577"/>
          <ac:spMkLst>
            <pc:docMk/>
            <pc:sldMk cId="610868257" sldId="260"/>
            <ac:spMk id="2" creationId="{AB4677C2-725A-CA67-03E5-F2BF1358B263}"/>
          </ac:spMkLst>
        </pc:spChg>
        <pc:spChg chg="mod">
          <ac:chgData name="L. Ladru" userId="568a39d6-f884-4633-81a3-e4ee5117ca55" providerId="ADAL" clId="{4AE83658-A3D1-4CC5-9207-DBC944B46632}" dt="2024-09-23T10:17:46.953" v="26" actId="26606"/>
          <ac:spMkLst>
            <pc:docMk/>
            <pc:sldMk cId="610868257" sldId="260"/>
            <ac:spMk id="3" creationId="{EEF5CEDF-D42F-1642-DA5A-B5126A850E51}"/>
          </ac:spMkLst>
        </pc:spChg>
        <pc:spChg chg="del">
          <ac:chgData name="L. Ladru" userId="568a39d6-f884-4633-81a3-e4ee5117ca55" providerId="ADAL" clId="{4AE83658-A3D1-4CC5-9207-DBC944B46632}" dt="2024-09-23T10:17:46.953" v="26" actId="26606"/>
          <ac:spMkLst>
            <pc:docMk/>
            <pc:sldMk cId="610868257" sldId="260"/>
            <ac:spMk id="8" creationId="{B6CDA21F-E7AF-4C75-8395-33F58D5B0E45}"/>
          </ac:spMkLst>
        </pc:spChg>
        <pc:spChg chg="del">
          <ac:chgData name="L. Ladru" userId="568a39d6-f884-4633-81a3-e4ee5117ca55" providerId="ADAL" clId="{4AE83658-A3D1-4CC5-9207-DBC944B46632}" dt="2024-09-23T10:17:46.953" v="26" actId="26606"/>
          <ac:spMkLst>
            <pc:docMk/>
            <pc:sldMk cId="610868257" sldId="260"/>
            <ac:spMk id="15" creationId="{D5B0017B-2ECA-49AF-B397-DC140825DF8D}"/>
          </ac:spMkLst>
        </pc:spChg>
        <pc:spChg chg="add">
          <ac:chgData name="L. Ladru" userId="568a39d6-f884-4633-81a3-e4ee5117ca55" providerId="ADAL" clId="{4AE83658-A3D1-4CC5-9207-DBC944B46632}" dt="2024-09-23T10:17:46.953" v="26" actId="26606"/>
          <ac:spMkLst>
            <pc:docMk/>
            <pc:sldMk cId="610868257" sldId="260"/>
            <ac:spMk id="22" creationId="{47942995-B07F-4636-9A06-C6A104B260A8}"/>
          </ac:spMkLst>
        </pc:spChg>
        <pc:spChg chg="add">
          <ac:chgData name="L. Ladru" userId="568a39d6-f884-4633-81a3-e4ee5117ca55" providerId="ADAL" clId="{4AE83658-A3D1-4CC5-9207-DBC944B46632}" dt="2024-09-23T10:17:46.953" v="26" actId="26606"/>
          <ac:spMkLst>
            <pc:docMk/>
            <pc:sldMk cId="610868257" sldId="260"/>
            <ac:spMk id="29" creationId="{B81933D1-5615-42C7-9C0B-4EB7105CCE2D}"/>
          </ac:spMkLst>
        </pc:spChg>
        <pc:spChg chg="add">
          <ac:chgData name="L. Ladru" userId="568a39d6-f884-4633-81a3-e4ee5117ca55" providerId="ADAL" clId="{4AE83658-A3D1-4CC5-9207-DBC944B46632}" dt="2024-09-23T10:17:46.953" v="26" actId="26606"/>
          <ac:spMkLst>
            <pc:docMk/>
            <pc:sldMk cId="610868257" sldId="260"/>
            <ac:spMk id="31" creationId="{19C9EAEA-39D0-4B0E-A0EB-51E7B26740B1}"/>
          </ac:spMkLst>
        </pc:spChg>
        <pc:grpChg chg="del">
          <ac:chgData name="L. Ladru" userId="568a39d6-f884-4633-81a3-e4ee5117ca55" providerId="ADAL" clId="{4AE83658-A3D1-4CC5-9207-DBC944B46632}" dt="2024-09-23T10:17:46.953" v="26" actId="26606"/>
          <ac:grpSpMkLst>
            <pc:docMk/>
            <pc:sldMk cId="610868257" sldId="260"/>
            <ac:grpSpMk id="10" creationId="{AE1C45F0-260A-458C-96ED-C1F6D2151219}"/>
          </ac:grpSpMkLst>
        </pc:grpChg>
        <pc:grpChg chg="add">
          <ac:chgData name="L. Ladru" userId="568a39d6-f884-4633-81a3-e4ee5117ca55" providerId="ADAL" clId="{4AE83658-A3D1-4CC5-9207-DBC944B46632}" dt="2024-09-23T10:17:46.953" v="26" actId="26606"/>
          <ac:grpSpMkLst>
            <pc:docMk/>
            <pc:sldMk cId="610868257" sldId="260"/>
            <ac:grpSpMk id="24" creationId="{032D8612-31EB-44CF-A1D0-14FD4C705424}"/>
          </ac:grpSpMkLst>
        </pc:grpChg>
        <pc:picChg chg="del mod">
          <ac:chgData name="L. Ladru" userId="568a39d6-f884-4633-81a3-e4ee5117ca55" providerId="ADAL" clId="{4AE83658-A3D1-4CC5-9207-DBC944B46632}" dt="2024-09-23T10:17:34.595" v="23" actId="478"/>
          <ac:picMkLst>
            <pc:docMk/>
            <pc:sldMk cId="610868257" sldId="260"/>
            <ac:picMk id="4" creationId="{DF740C0B-B371-5770-F26A-587DE3D914A2}"/>
          </ac:picMkLst>
        </pc:picChg>
        <pc:picChg chg="add mod">
          <ac:chgData name="L. Ladru" userId="568a39d6-f884-4633-81a3-e4ee5117ca55" providerId="ADAL" clId="{4AE83658-A3D1-4CC5-9207-DBC944B46632}" dt="2024-09-23T10:17:51.443" v="29" actId="27614"/>
          <ac:picMkLst>
            <pc:docMk/>
            <pc:sldMk cId="610868257" sldId="260"/>
            <ac:picMk id="5" creationId="{79580977-BB22-4D0D-0A1F-09C9C3593858}"/>
          </ac:picMkLst>
        </pc:picChg>
        <pc:cxnChg chg="del">
          <ac:chgData name="L. Ladru" userId="568a39d6-f884-4633-81a3-e4ee5117ca55" providerId="ADAL" clId="{4AE83658-A3D1-4CC5-9207-DBC944B46632}" dt="2024-09-23T10:17:46.953" v="26" actId="26606"/>
          <ac:cxnSpMkLst>
            <pc:docMk/>
            <pc:sldMk cId="610868257" sldId="260"/>
            <ac:cxnSpMk id="17" creationId="{6CF1BAF6-AD41-4082-B212-8A1F9A2E8779}"/>
          </ac:cxnSpMkLst>
        </pc:cxnChg>
      </pc:sldChg>
      <pc:sldChg chg="del">
        <pc:chgData name="L. Ladru" userId="568a39d6-f884-4633-81a3-e4ee5117ca55" providerId="ADAL" clId="{4AE83658-A3D1-4CC5-9207-DBC944B46632}" dt="2024-09-23T10:19:12.967" v="76" actId="47"/>
        <pc:sldMkLst>
          <pc:docMk/>
          <pc:sldMk cId="948752931" sldId="261"/>
        </pc:sldMkLst>
      </pc:sldChg>
      <pc:sldChg chg="addSp delSp modSp mod ord setBg">
        <pc:chgData name="L. Ladru" userId="568a39d6-f884-4633-81a3-e4ee5117ca55" providerId="ADAL" clId="{4AE83658-A3D1-4CC5-9207-DBC944B46632}" dt="2024-09-23T14:37:43.095" v="985" actId="1076"/>
        <pc:sldMkLst>
          <pc:docMk/>
          <pc:sldMk cId="2827962001" sldId="263"/>
        </pc:sldMkLst>
        <pc:spChg chg="mod">
          <ac:chgData name="L. Ladru" userId="568a39d6-f884-4633-81a3-e4ee5117ca55" providerId="ADAL" clId="{4AE83658-A3D1-4CC5-9207-DBC944B46632}" dt="2024-09-23T14:37:09.098" v="980" actId="26606"/>
          <ac:spMkLst>
            <pc:docMk/>
            <pc:sldMk cId="2827962001" sldId="263"/>
            <ac:spMk id="2" creationId="{1D626171-3845-E556-8746-FE0F7EDCE960}"/>
          </ac:spMkLst>
        </pc:spChg>
        <pc:spChg chg="del">
          <ac:chgData name="L. Ladru" userId="568a39d6-f884-4633-81a3-e4ee5117ca55" providerId="ADAL" clId="{4AE83658-A3D1-4CC5-9207-DBC944B46632}" dt="2024-09-23T10:14:19.485" v="0"/>
          <ac:spMkLst>
            <pc:docMk/>
            <pc:sldMk cId="2827962001" sldId="263"/>
            <ac:spMk id="3" creationId="{DBDFE563-08C7-B211-34A2-45032EE2A925}"/>
          </ac:spMkLst>
        </pc:spChg>
        <pc:spChg chg="add del">
          <ac:chgData name="L. Ladru" userId="568a39d6-f884-4633-81a3-e4ee5117ca55" providerId="ADAL" clId="{4AE83658-A3D1-4CC5-9207-DBC944B46632}" dt="2024-09-23T10:14:42.141" v="15" actId="26606"/>
          <ac:spMkLst>
            <pc:docMk/>
            <pc:sldMk cId="2827962001" sldId="263"/>
            <ac:spMk id="8" creationId="{07AC34AA-C4B9-0779-9290-E45E1D75A393}"/>
          </ac:spMkLst>
        </pc:spChg>
        <pc:spChg chg="add del">
          <ac:chgData name="L. Ladru" userId="568a39d6-f884-4633-81a3-e4ee5117ca55" providerId="ADAL" clId="{4AE83658-A3D1-4CC5-9207-DBC944B46632}" dt="2024-09-23T10:14:41.131" v="13" actId="26606"/>
          <ac:spMkLst>
            <pc:docMk/>
            <pc:sldMk cId="2827962001" sldId="263"/>
            <ac:spMk id="9" creationId="{D4771268-CB57-404A-9271-370EB28F6090}"/>
          </ac:spMkLst>
        </pc:spChg>
        <pc:spChg chg="add del">
          <ac:chgData name="L. Ladru" userId="568a39d6-f884-4633-81a3-e4ee5117ca55" providerId="ADAL" clId="{4AE83658-A3D1-4CC5-9207-DBC944B46632}" dt="2024-09-23T10:14:42.141" v="15" actId="26606"/>
          <ac:spMkLst>
            <pc:docMk/>
            <pc:sldMk cId="2827962001" sldId="263"/>
            <ac:spMk id="11" creationId="{0288C6B4-AFC3-407F-A595-EFFD38D4CCAF}"/>
          </ac:spMkLst>
        </pc:spChg>
        <pc:spChg chg="add del">
          <ac:chgData name="L. Ladru" userId="568a39d6-f884-4633-81a3-e4ee5117ca55" providerId="ADAL" clId="{4AE83658-A3D1-4CC5-9207-DBC944B46632}" dt="2024-09-23T10:14:42.141" v="15" actId="26606"/>
          <ac:spMkLst>
            <pc:docMk/>
            <pc:sldMk cId="2827962001" sldId="263"/>
            <ac:spMk id="13" creationId="{CF236821-17FE-429B-8D2C-08E13A64EA40}"/>
          </ac:spMkLst>
        </pc:spChg>
        <pc:spChg chg="add del">
          <ac:chgData name="L. Ladru" userId="568a39d6-f884-4633-81a3-e4ee5117ca55" providerId="ADAL" clId="{4AE83658-A3D1-4CC5-9207-DBC944B46632}" dt="2024-09-23T10:14:42.141" v="15" actId="26606"/>
          <ac:spMkLst>
            <pc:docMk/>
            <pc:sldMk cId="2827962001" sldId="263"/>
            <ac:spMk id="15" creationId="{C0BDBCD2-E081-43AB-9119-C55465E59757}"/>
          </ac:spMkLst>
        </pc:spChg>
        <pc:spChg chg="add del">
          <ac:chgData name="L. Ladru" userId="568a39d6-f884-4633-81a3-e4ee5117ca55" providerId="ADAL" clId="{4AE83658-A3D1-4CC5-9207-DBC944B46632}" dt="2024-09-23T10:14:42.141" v="15" actId="26606"/>
          <ac:spMkLst>
            <pc:docMk/>
            <pc:sldMk cId="2827962001" sldId="263"/>
            <ac:spMk id="17" creationId="{98E79BE4-34FE-485A-98A5-92CE8F7C4743}"/>
          </ac:spMkLst>
        </pc:spChg>
        <pc:spChg chg="add del">
          <ac:chgData name="L. Ladru" userId="568a39d6-f884-4633-81a3-e4ee5117ca55" providerId="ADAL" clId="{4AE83658-A3D1-4CC5-9207-DBC944B46632}" dt="2024-09-23T10:14:42.141" v="15" actId="26606"/>
          <ac:spMkLst>
            <pc:docMk/>
            <pc:sldMk cId="2827962001" sldId="263"/>
            <ac:spMk id="19" creationId="{7A5F0580-5EE9-419F-96EE-B6529EF6E7D0}"/>
          </ac:spMkLst>
        </pc:spChg>
        <pc:spChg chg="add del">
          <ac:chgData name="L. Ladru" userId="568a39d6-f884-4633-81a3-e4ee5117ca55" providerId="ADAL" clId="{4AE83658-A3D1-4CC5-9207-DBC944B46632}" dt="2024-09-23T10:15:55.204" v="18" actId="26606"/>
          <ac:spMkLst>
            <pc:docMk/>
            <pc:sldMk cId="2827962001" sldId="263"/>
            <ac:spMk id="21" creationId="{DBC6133C-0615-4CE4-9132-37E609A9BDFA}"/>
          </ac:spMkLst>
        </pc:spChg>
        <pc:spChg chg="add del">
          <ac:chgData name="L. Ladru" userId="568a39d6-f884-4633-81a3-e4ee5117ca55" providerId="ADAL" clId="{4AE83658-A3D1-4CC5-9207-DBC944B46632}" dt="2024-09-23T10:15:55.204" v="18" actId="26606"/>
          <ac:spMkLst>
            <pc:docMk/>
            <pc:sldMk cId="2827962001" sldId="263"/>
            <ac:spMk id="22" creationId="{169CC832-2974-4E8D-90ED-3E2941BA7336}"/>
          </ac:spMkLst>
        </pc:spChg>
        <pc:spChg chg="add del">
          <ac:chgData name="L. Ladru" userId="568a39d6-f884-4633-81a3-e4ee5117ca55" providerId="ADAL" clId="{4AE83658-A3D1-4CC5-9207-DBC944B46632}" dt="2024-09-23T10:15:47.523" v="17"/>
          <ac:spMkLst>
            <pc:docMk/>
            <pc:sldMk cId="2827962001" sldId="263"/>
            <ac:spMk id="23" creationId="{D65F0CEB-F7DF-268E-EA1E-B2C4B4289807}"/>
          </ac:spMkLst>
        </pc:spChg>
        <pc:spChg chg="add del">
          <ac:chgData name="L. Ladru" userId="568a39d6-f884-4633-81a3-e4ee5117ca55" providerId="ADAL" clId="{4AE83658-A3D1-4CC5-9207-DBC944B46632}" dt="2024-09-23T10:15:55.204" v="18" actId="26606"/>
          <ac:spMkLst>
            <pc:docMk/>
            <pc:sldMk cId="2827962001" sldId="263"/>
            <ac:spMk id="24" creationId="{55222F96-971A-4F90-B841-6BAB416C7AC1}"/>
          </ac:spMkLst>
        </pc:spChg>
        <pc:spChg chg="add del">
          <ac:chgData name="L. Ladru" userId="568a39d6-f884-4633-81a3-e4ee5117ca55" providerId="ADAL" clId="{4AE83658-A3D1-4CC5-9207-DBC944B46632}" dt="2024-09-23T10:15:55.204" v="18" actId="26606"/>
          <ac:spMkLst>
            <pc:docMk/>
            <pc:sldMk cId="2827962001" sldId="263"/>
            <ac:spMk id="25" creationId="{08980754-6F4B-43C9-B9BE-127B6BED6586}"/>
          </ac:spMkLst>
        </pc:spChg>
        <pc:spChg chg="add del">
          <ac:chgData name="L. Ladru" userId="568a39d6-f884-4633-81a3-e4ee5117ca55" providerId="ADAL" clId="{4AE83658-A3D1-4CC5-9207-DBC944B46632}" dt="2024-09-23T10:15:55.204" v="18" actId="26606"/>
          <ac:spMkLst>
            <pc:docMk/>
            <pc:sldMk cId="2827962001" sldId="263"/>
            <ac:spMk id="26" creationId="{2C1BBA94-3F40-40AA-8BB9-E69E25E537C1}"/>
          </ac:spMkLst>
        </pc:spChg>
        <pc:spChg chg="add del">
          <ac:chgData name="L. Ladru" userId="568a39d6-f884-4633-81a3-e4ee5117ca55" providerId="ADAL" clId="{4AE83658-A3D1-4CC5-9207-DBC944B46632}" dt="2024-09-23T10:16:39.865" v="19"/>
          <ac:spMkLst>
            <pc:docMk/>
            <pc:sldMk cId="2827962001" sldId="263"/>
            <ac:spMk id="30" creationId="{F5C1C2CB-C44F-E443-2116-4EBBEB8263F8}"/>
          </ac:spMkLst>
        </pc:spChg>
        <pc:spChg chg="add del">
          <ac:chgData name="L. Ladru" userId="568a39d6-f884-4633-81a3-e4ee5117ca55" providerId="ADAL" clId="{4AE83658-A3D1-4CC5-9207-DBC944B46632}" dt="2024-09-23T10:19:00.971" v="75" actId="26606"/>
          <ac:spMkLst>
            <pc:docMk/>
            <pc:sldMk cId="2827962001" sldId="263"/>
            <ac:spMk id="33" creationId="{AAAE94E3-A7DB-4868-B1E3-E49703488BBC}"/>
          </ac:spMkLst>
        </pc:spChg>
        <pc:spChg chg="add del">
          <ac:chgData name="L. Ladru" userId="568a39d6-f884-4633-81a3-e4ee5117ca55" providerId="ADAL" clId="{4AE83658-A3D1-4CC5-9207-DBC944B46632}" dt="2024-09-23T10:19:00.971" v="75" actId="26606"/>
          <ac:spMkLst>
            <pc:docMk/>
            <pc:sldMk cId="2827962001" sldId="263"/>
            <ac:spMk id="39" creationId="{3873B707-463F-40B0-8227-E8CC6C67EB25}"/>
          </ac:spMkLst>
        </pc:spChg>
        <pc:spChg chg="add del">
          <ac:chgData name="L. Ladru" userId="568a39d6-f884-4633-81a3-e4ee5117ca55" providerId="ADAL" clId="{4AE83658-A3D1-4CC5-9207-DBC944B46632}" dt="2024-09-23T10:19:00.971" v="75" actId="26606"/>
          <ac:spMkLst>
            <pc:docMk/>
            <pc:sldMk cId="2827962001" sldId="263"/>
            <ac:spMk id="41" creationId="{C13237C8-E62C-4F0D-A318-BD6FB6C2D138}"/>
          </ac:spMkLst>
        </pc:spChg>
        <pc:spChg chg="add del">
          <ac:chgData name="L. Ladru" userId="568a39d6-f884-4633-81a3-e4ee5117ca55" providerId="ADAL" clId="{4AE83658-A3D1-4CC5-9207-DBC944B46632}" dt="2024-09-23T10:19:00.971" v="75" actId="26606"/>
          <ac:spMkLst>
            <pc:docMk/>
            <pc:sldMk cId="2827962001" sldId="263"/>
            <ac:spMk id="43" creationId="{19C9EAEA-39D0-4B0E-A0EB-51E7B26740B1}"/>
          </ac:spMkLst>
        </pc:spChg>
        <pc:spChg chg="add del">
          <ac:chgData name="L. Ladru" userId="568a39d6-f884-4633-81a3-e4ee5117ca55" providerId="ADAL" clId="{4AE83658-A3D1-4CC5-9207-DBC944B46632}" dt="2024-09-23T10:19:00.971" v="75" actId="26606"/>
          <ac:spMkLst>
            <pc:docMk/>
            <pc:sldMk cId="2827962001" sldId="263"/>
            <ac:spMk id="45" creationId="{8CB5D2D7-DF65-4E86-BFBA-FFB9B5ACEB64}"/>
          </ac:spMkLst>
        </pc:spChg>
        <pc:spChg chg="add del">
          <ac:chgData name="L. Ladru" userId="568a39d6-f884-4633-81a3-e4ee5117ca55" providerId="ADAL" clId="{4AE83658-A3D1-4CC5-9207-DBC944B46632}" dt="2024-09-23T10:18:59.210" v="72" actId="26606"/>
          <ac:spMkLst>
            <pc:docMk/>
            <pc:sldMk cId="2827962001" sldId="263"/>
            <ac:spMk id="49" creationId="{CA6DF042-AA80-21BB-2713-45B85916996A}"/>
          </ac:spMkLst>
        </pc:spChg>
        <pc:spChg chg="add del">
          <ac:chgData name="L. Ladru" userId="568a39d6-f884-4633-81a3-e4ee5117ca55" providerId="ADAL" clId="{4AE83658-A3D1-4CC5-9207-DBC944B46632}" dt="2024-09-23T10:18:50.388" v="70" actId="26606"/>
          <ac:spMkLst>
            <pc:docMk/>
            <pc:sldMk cId="2827962001" sldId="263"/>
            <ac:spMk id="50" creationId="{7C98A213-5994-475E-B327-DC6EC27FBA8B}"/>
          </ac:spMkLst>
        </pc:spChg>
        <pc:spChg chg="add del">
          <ac:chgData name="L. Ladru" userId="568a39d6-f884-4633-81a3-e4ee5117ca55" providerId="ADAL" clId="{4AE83658-A3D1-4CC5-9207-DBC944B46632}" dt="2024-09-23T10:18:50.388" v="70" actId="26606"/>
          <ac:spMkLst>
            <pc:docMk/>
            <pc:sldMk cId="2827962001" sldId="263"/>
            <ac:spMk id="52" creationId="{4B030A0D-0DAD-4A99-89BB-419527D6A64B}"/>
          </ac:spMkLst>
        </pc:spChg>
        <pc:spChg chg="add del">
          <ac:chgData name="L. Ladru" userId="568a39d6-f884-4633-81a3-e4ee5117ca55" providerId="ADAL" clId="{4AE83658-A3D1-4CC5-9207-DBC944B46632}" dt="2024-09-23T10:18:59.210" v="72" actId="26606"/>
          <ac:spMkLst>
            <pc:docMk/>
            <pc:sldMk cId="2827962001" sldId="263"/>
            <ac:spMk id="58" creationId="{1A042C51-0ACE-419E-A039-04AD72522158}"/>
          </ac:spMkLst>
        </pc:spChg>
        <pc:spChg chg="add del">
          <ac:chgData name="L. Ladru" userId="568a39d6-f884-4633-81a3-e4ee5117ca55" providerId="ADAL" clId="{4AE83658-A3D1-4CC5-9207-DBC944B46632}" dt="2024-09-23T10:18:59.210" v="72" actId="26606"/>
          <ac:spMkLst>
            <pc:docMk/>
            <pc:sldMk cId="2827962001" sldId="263"/>
            <ac:spMk id="59" creationId="{D5B0017B-2ECA-49AF-B397-DC140825DF8D}"/>
          </ac:spMkLst>
        </pc:spChg>
        <pc:spChg chg="add del">
          <ac:chgData name="L. Ladru" userId="568a39d6-f884-4633-81a3-e4ee5117ca55" providerId="ADAL" clId="{4AE83658-A3D1-4CC5-9207-DBC944B46632}" dt="2024-09-23T10:19:00.971" v="74" actId="26606"/>
          <ac:spMkLst>
            <pc:docMk/>
            <pc:sldMk cId="2827962001" sldId="263"/>
            <ac:spMk id="60" creationId="{1382A32C-5B0C-4B1C-A074-76C6DBCC9F87}"/>
          </ac:spMkLst>
        </pc:spChg>
        <pc:spChg chg="add del">
          <ac:chgData name="L. Ladru" userId="568a39d6-f884-4633-81a3-e4ee5117ca55" providerId="ADAL" clId="{4AE83658-A3D1-4CC5-9207-DBC944B46632}" dt="2024-09-23T10:19:00.971" v="74" actId="26606"/>
          <ac:spMkLst>
            <pc:docMk/>
            <pc:sldMk cId="2827962001" sldId="263"/>
            <ac:spMk id="63" creationId="{EB708185-20C0-40F2-8F2D-8EB9E34B3C00}"/>
          </ac:spMkLst>
        </pc:spChg>
        <pc:spChg chg="add del">
          <ac:chgData name="L. Ladru" userId="568a39d6-f884-4633-81a3-e4ee5117ca55" providerId="ADAL" clId="{4AE83658-A3D1-4CC5-9207-DBC944B46632}" dt="2024-09-23T10:19:00.971" v="74" actId="26606"/>
          <ac:spMkLst>
            <pc:docMk/>
            <pc:sldMk cId="2827962001" sldId="263"/>
            <ac:spMk id="67" creationId="{0DA909B4-15FF-46A6-8A7F-7AEF977FE9ED}"/>
          </ac:spMkLst>
        </pc:spChg>
        <pc:spChg chg="add del">
          <ac:chgData name="L. Ladru" userId="568a39d6-f884-4633-81a3-e4ee5117ca55" providerId="ADAL" clId="{4AE83658-A3D1-4CC5-9207-DBC944B46632}" dt="2024-09-23T10:19:00.971" v="74" actId="26606"/>
          <ac:spMkLst>
            <pc:docMk/>
            <pc:sldMk cId="2827962001" sldId="263"/>
            <ac:spMk id="68" creationId="{40C86FEC-039A-58EB-3B8F-1D778B540284}"/>
          </ac:spMkLst>
        </pc:spChg>
        <pc:spChg chg="add del">
          <ac:chgData name="L. Ladru" userId="568a39d6-f884-4633-81a3-e4ee5117ca55" providerId="ADAL" clId="{4AE83658-A3D1-4CC5-9207-DBC944B46632}" dt="2024-09-23T14:12:11.014" v="976" actId="26606"/>
          <ac:spMkLst>
            <pc:docMk/>
            <pc:sldMk cId="2827962001" sldId="263"/>
            <ac:spMk id="70" creationId="{7C98A213-5994-475E-B327-DC6EC27FBA8B}"/>
          </ac:spMkLst>
        </pc:spChg>
        <pc:spChg chg="add del">
          <ac:chgData name="L. Ladru" userId="568a39d6-f884-4633-81a3-e4ee5117ca55" providerId="ADAL" clId="{4AE83658-A3D1-4CC5-9207-DBC944B46632}" dt="2024-09-23T14:12:11.014" v="976" actId="26606"/>
          <ac:spMkLst>
            <pc:docMk/>
            <pc:sldMk cId="2827962001" sldId="263"/>
            <ac:spMk id="71" creationId="{4B030A0D-0DAD-4A99-89BB-419527D6A64B}"/>
          </ac:spMkLst>
        </pc:spChg>
        <pc:spChg chg="add del">
          <ac:chgData name="L. Ladru" userId="568a39d6-f884-4633-81a3-e4ee5117ca55" providerId="ADAL" clId="{4AE83658-A3D1-4CC5-9207-DBC944B46632}" dt="2024-09-23T14:37:09.098" v="980" actId="26606"/>
          <ac:spMkLst>
            <pc:docMk/>
            <pc:sldMk cId="2827962001" sldId="263"/>
            <ac:spMk id="76" creationId="{2111B97A-2FB0-4625-8C2E-CDCB1AF683A2}"/>
          </ac:spMkLst>
        </pc:spChg>
        <pc:spChg chg="add del">
          <ac:chgData name="L. Ladru" userId="568a39d6-f884-4633-81a3-e4ee5117ca55" providerId="ADAL" clId="{4AE83658-A3D1-4CC5-9207-DBC944B46632}" dt="2024-09-23T14:37:09.098" v="980" actId="26606"/>
          <ac:spMkLst>
            <pc:docMk/>
            <pc:sldMk cId="2827962001" sldId="263"/>
            <ac:spMk id="82" creationId="{8ED94938-268E-4C0A-A08A-B3980C78BAEB}"/>
          </ac:spMkLst>
        </pc:spChg>
        <pc:spChg chg="add">
          <ac:chgData name="L. Ladru" userId="568a39d6-f884-4633-81a3-e4ee5117ca55" providerId="ADAL" clId="{4AE83658-A3D1-4CC5-9207-DBC944B46632}" dt="2024-09-23T14:37:09.098" v="980" actId="26606"/>
          <ac:spMkLst>
            <pc:docMk/>
            <pc:sldMk cId="2827962001" sldId="263"/>
            <ac:spMk id="87" creationId="{70155189-D96C-4527-B0EC-654B946BE615}"/>
          </ac:spMkLst>
        </pc:spChg>
        <pc:grpChg chg="add del">
          <ac:chgData name="L. Ladru" userId="568a39d6-f884-4633-81a3-e4ee5117ca55" providerId="ADAL" clId="{4AE83658-A3D1-4CC5-9207-DBC944B46632}" dt="2024-09-23T10:19:00.971" v="75" actId="26606"/>
          <ac:grpSpMkLst>
            <pc:docMk/>
            <pc:sldMk cId="2827962001" sldId="263"/>
            <ac:grpSpMk id="35" creationId="{1DE889C7-FAD6-4397-98E2-05D503484459}"/>
          </ac:grpSpMkLst>
        </pc:grpChg>
        <pc:grpChg chg="add del">
          <ac:chgData name="L. Ladru" userId="568a39d6-f884-4633-81a3-e4ee5117ca55" providerId="ADAL" clId="{4AE83658-A3D1-4CC5-9207-DBC944B46632}" dt="2024-09-23T10:18:59.210" v="72" actId="26606"/>
          <ac:grpSpMkLst>
            <pc:docMk/>
            <pc:sldMk cId="2827962001" sldId="263"/>
            <ac:grpSpMk id="54" creationId="{AE1C45F0-260A-458C-96ED-C1F6D2151219}"/>
          </ac:grpSpMkLst>
        </pc:grpChg>
        <pc:grpChg chg="add del">
          <ac:chgData name="L. Ladru" userId="568a39d6-f884-4633-81a3-e4ee5117ca55" providerId="ADAL" clId="{4AE83658-A3D1-4CC5-9207-DBC944B46632}" dt="2024-09-23T10:19:00.971" v="74" actId="26606"/>
          <ac:grpSpMkLst>
            <pc:docMk/>
            <pc:sldMk cId="2827962001" sldId="263"/>
            <ac:grpSpMk id="64" creationId="{19A6B5CE-CB1D-48EE-8B43-E952235C8371}"/>
          </ac:grpSpMkLst>
        </pc:grpChg>
        <pc:grpChg chg="add del">
          <ac:chgData name="L. Ladru" userId="568a39d6-f884-4633-81a3-e4ee5117ca55" providerId="ADAL" clId="{4AE83658-A3D1-4CC5-9207-DBC944B46632}" dt="2024-09-23T14:37:09.098" v="980" actId="26606"/>
          <ac:grpSpMkLst>
            <pc:docMk/>
            <pc:sldMk cId="2827962001" sldId="263"/>
            <ac:grpSpMk id="78" creationId="{B83D307E-DF68-43F8-97CE-0AAE950A7129}"/>
          </ac:grpSpMkLst>
        </pc:grpChg>
        <pc:picChg chg="add del mod">
          <ac:chgData name="L. Ladru" userId="568a39d6-f884-4633-81a3-e4ee5117ca55" providerId="ADAL" clId="{4AE83658-A3D1-4CC5-9207-DBC944B46632}" dt="2024-09-23T10:17:38.902" v="24" actId="21"/>
          <ac:picMkLst>
            <pc:docMk/>
            <pc:sldMk cId="2827962001" sldId="263"/>
            <ac:picMk id="4" creationId="{C3D78946-B175-3122-E867-2E46C73CEFB9}"/>
          </ac:picMkLst>
        </pc:picChg>
        <pc:picChg chg="add mod ord">
          <ac:chgData name="L. Ladru" userId="568a39d6-f884-4633-81a3-e4ee5117ca55" providerId="ADAL" clId="{4AE83658-A3D1-4CC5-9207-DBC944B46632}" dt="2024-09-23T14:37:43.095" v="985" actId="1076"/>
          <ac:picMkLst>
            <pc:docMk/>
            <pc:sldMk cId="2827962001" sldId="263"/>
            <ac:picMk id="5" creationId="{B8656D39-1EF5-16E8-5FB2-2AE4ABC99C18}"/>
          </ac:picMkLst>
        </pc:picChg>
        <pc:picChg chg="add mod">
          <ac:chgData name="L. Ladru" userId="568a39d6-f884-4633-81a3-e4ee5117ca55" providerId="ADAL" clId="{4AE83658-A3D1-4CC5-9207-DBC944B46632}" dt="2024-09-23T14:37:40.649" v="984" actId="1076"/>
          <ac:picMkLst>
            <pc:docMk/>
            <pc:sldMk cId="2827962001" sldId="263"/>
            <ac:picMk id="6" creationId="{5BF31653-D6C7-26DF-B3C1-1E196985868C}"/>
          </ac:picMkLst>
        </pc:picChg>
        <pc:picChg chg="add mod">
          <ac:chgData name="L. Ladru" userId="568a39d6-f884-4633-81a3-e4ee5117ca55" providerId="ADAL" clId="{4AE83658-A3D1-4CC5-9207-DBC944B46632}" dt="2024-09-23T14:37:38.698" v="983" actId="1076"/>
          <ac:picMkLst>
            <pc:docMk/>
            <pc:sldMk cId="2827962001" sldId="263"/>
            <ac:picMk id="7" creationId="{E4E61BBA-88E9-EB80-A345-D75FDD3933F3}"/>
          </ac:picMkLst>
        </pc:picChg>
        <pc:cxnChg chg="add del">
          <ac:chgData name="L. Ladru" userId="568a39d6-f884-4633-81a3-e4ee5117ca55" providerId="ADAL" clId="{4AE83658-A3D1-4CC5-9207-DBC944B46632}" dt="2024-09-23T10:18:59.210" v="72" actId="26606"/>
          <ac:cxnSpMkLst>
            <pc:docMk/>
            <pc:sldMk cId="2827962001" sldId="263"/>
            <ac:cxnSpMk id="61" creationId="{6CF1BAF6-AD41-4082-B212-8A1F9A2E8779}"/>
          </ac:cxnSpMkLst>
        </pc:cxnChg>
      </pc:sldChg>
      <pc:sldChg chg="addSp delSp modSp add mod">
        <pc:chgData name="L. Ladru" userId="568a39d6-f884-4633-81a3-e4ee5117ca55" providerId="ADAL" clId="{4AE83658-A3D1-4CC5-9207-DBC944B46632}" dt="2024-09-23T15:27:19.080" v="1018" actId="1076"/>
        <pc:sldMkLst>
          <pc:docMk/>
          <pc:sldMk cId="955424227" sldId="267"/>
        </pc:sldMkLst>
        <pc:spChg chg="mod">
          <ac:chgData name="L. Ladru" userId="568a39d6-f884-4633-81a3-e4ee5117ca55" providerId="ADAL" clId="{4AE83658-A3D1-4CC5-9207-DBC944B46632}" dt="2024-09-23T14:56:16.797" v="1004" actId="26606"/>
          <ac:spMkLst>
            <pc:docMk/>
            <pc:sldMk cId="955424227" sldId="267"/>
            <ac:spMk id="2" creationId="{1D626171-3845-E556-8746-FE0F7EDCE960}"/>
          </ac:spMkLst>
        </pc:spChg>
        <pc:spChg chg="add del mod">
          <ac:chgData name="L. Ladru" userId="568a39d6-f884-4633-81a3-e4ee5117ca55" providerId="ADAL" clId="{4AE83658-A3D1-4CC5-9207-DBC944B46632}" dt="2024-09-23T14:38:01.316" v="987" actId="478"/>
          <ac:spMkLst>
            <pc:docMk/>
            <pc:sldMk cId="955424227" sldId="267"/>
            <ac:spMk id="4" creationId="{1A1B78B6-CC84-FEB1-6F80-382D8BFAB35A}"/>
          </ac:spMkLst>
        </pc:spChg>
        <pc:spChg chg="add del mod">
          <ac:chgData name="L. Ladru" userId="568a39d6-f884-4633-81a3-e4ee5117ca55" providerId="ADAL" clId="{4AE83658-A3D1-4CC5-9207-DBC944B46632}" dt="2024-09-23T10:20:30.312" v="86"/>
          <ac:spMkLst>
            <pc:docMk/>
            <pc:sldMk cId="955424227" sldId="267"/>
            <ac:spMk id="4" creationId="{301391B5-4B42-19ED-F6ED-BBABAD6DB929}"/>
          </ac:spMkLst>
        </pc:spChg>
        <pc:spChg chg="del">
          <ac:chgData name="L. Ladru" userId="568a39d6-f884-4633-81a3-e4ee5117ca55" providerId="ADAL" clId="{4AE83658-A3D1-4CC5-9207-DBC944B46632}" dt="2024-09-23T10:20:41.024" v="90" actId="26606"/>
          <ac:spMkLst>
            <pc:docMk/>
            <pc:sldMk cId="955424227" sldId="267"/>
            <ac:spMk id="70" creationId="{7C98A213-5994-475E-B327-DC6EC27FBA8B}"/>
          </ac:spMkLst>
        </pc:spChg>
        <pc:spChg chg="del">
          <ac:chgData name="L. Ladru" userId="568a39d6-f884-4633-81a3-e4ee5117ca55" providerId="ADAL" clId="{4AE83658-A3D1-4CC5-9207-DBC944B46632}" dt="2024-09-23T10:20:41.024" v="90" actId="26606"/>
          <ac:spMkLst>
            <pc:docMk/>
            <pc:sldMk cId="955424227" sldId="267"/>
            <ac:spMk id="71" creationId="{4B030A0D-0DAD-4A99-89BB-419527D6A64B}"/>
          </ac:spMkLst>
        </pc:spChg>
        <pc:spChg chg="add del">
          <ac:chgData name="L. Ladru" userId="568a39d6-f884-4633-81a3-e4ee5117ca55" providerId="ADAL" clId="{4AE83658-A3D1-4CC5-9207-DBC944B46632}" dt="2024-09-23T10:23:10.700" v="94" actId="26606"/>
          <ac:spMkLst>
            <pc:docMk/>
            <pc:sldMk cId="955424227" sldId="267"/>
            <ac:spMk id="76" creationId="{99ED5833-B85B-4103-8A3B-CAB0308E6C15}"/>
          </ac:spMkLst>
        </pc:spChg>
        <pc:spChg chg="add del">
          <ac:chgData name="L. Ladru" userId="568a39d6-f884-4633-81a3-e4ee5117ca55" providerId="ADAL" clId="{4AE83658-A3D1-4CC5-9207-DBC944B46632}" dt="2024-09-23T14:38:09.898" v="991" actId="26606"/>
          <ac:spMkLst>
            <pc:docMk/>
            <pc:sldMk cId="955424227" sldId="267"/>
            <ac:spMk id="81" creationId="{0855A890-B60B-4670-9DC2-69DC05015AB3}"/>
          </ac:spMkLst>
        </pc:spChg>
        <pc:spChg chg="add del">
          <ac:chgData name="L. Ladru" userId="568a39d6-f884-4633-81a3-e4ee5117ca55" providerId="ADAL" clId="{4AE83658-A3D1-4CC5-9207-DBC944B46632}" dt="2024-09-23T14:38:09.898" v="991" actId="26606"/>
          <ac:spMkLst>
            <pc:docMk/>
            <pc:sldMk cId="955424227" sldId="267"/>
            <ac:spMk id="83" creationId="{90F533E9-6690-41A8-A372-4C6C622D028D}"/>
          </ac:spMkLst>
        </pc:spChg>
        <pc:spChg chg="add del">
          <ac:chgData name="L. Ladru" userId="568a39d6-f884-4633-81a3-e4ee5117ca55" providerId="ADAL" clId="{4AE83658-A3D1-4CC5-9207-DBC944B46632}" dt="2024-09-23T14:38:09.898" v="991" actId="26606"/>
          <ac:spMkLst>
            <pc:docMk/>
            <pc:sldMk cId="955424227" sldId="267"/>
            <ac:spMk id="85" creationId="{99413ED5-9ED4-4772-BCE4-2BCAE6B12E35}"/>
          </ac:spMkLst>
        </pc:spChg>
        <pc:spChg chg="add del">
          <ac:chgData name="L. Ladru" userId="568a39d6-f884-4633-81a3-e4ee5117ca55" providerId="ADAL" clId="{4AE83658-A3D1-4CC5-9207-DBC944B46632}" dt="2024-09-23T14:38:09.898" v="991" actId="26606"/>
          <ac:spMkLst>
            <pc:docMk/>
            <pc:sldMk cId="955424227" sldId="267"/>
            <ac:spMk id="87" creationId="{04357C93-F0CB-4A1C-8F77-4E9063789819}"/>
          </ac:spMkLst>
        </pc:spChg>
        <pc:spChg chg="add del">
          <ac:chgData name="L. Ladru" userId="568a39d6-f884-4633-81a3-e4ee5117ca55" providerId="ADAL" clId="{4AE83658-A3D1-4CC5-9207-DBC944B46632}" dt="2024-09-23T14:38:09.890" v="990" actId="26606"/>
          <ac:spMkLst>
            <pc:docMk/>
            <pc:sldMk cId="955424227" sldId="267"/>
            <ac:spMk id="92" creationId="{99ED5833-B85B-4103-8A3B-CAB0308E6C15}"/>
          </ac:spMkLst>
        </pc:spChg>
        <pc:spChg chg="add del">
          <ac:chgData name="L. Ladru" userId="568a39d6-f884-4633-81a3-e4ee5117ca55" providerId="ADAL" clId="{4AE83658-A3D1-4CC5-9207-DBC944B46632}" dt="2024-09-23T14:38:32.807" v="1000" actId="26606"/>
          <ac:spMkLst>
            <pc:docMk/>
            <pc:sldMk cId="955424227" sldId="267"/>
            <ac:spMk id="97" creationId="{521C4EA8-6B83-4338-913D-D75D3C4F34D6}"/>
          </ac:spMkLst>
        </pc:spChg>
        <pc:spChg chg="add del">
          <ac:chgData name="L. Ladru" userId="568a39d6-f884-4633-81a3-e4ee5117ca55" providerId="ADAL" clId="{4AE83658-A3D1-4CC5-9207-DBC944B46632}" dt="2024-09-23T14:38:32.807" v="1000" actId="26606"/>
          <ac:spMkLst>
            <pc:docMk/>
            <pc:sldMk cId="955424227" sldId="267"/>
            <ac:spMk id="98" creationId="{04357C93-F0CB-4A1C-8F77-4E9063789819}"/>
          </ac:spMkLst>
        </pc:spChg>
        <pc:spChg chg="add del">
          <ac:chgData name="L. Ladru" userId="568a39d6-f884-4633-81a3-e4ee5117ca55" providerId="ADAL" clId="{4AE83658-A3D1-4CC5-9207-DBC944B46632}" dt="2024-09-23T14:38:29.885" v="997" actId="26606"/>
          <ac:spMkLst>
            <pc:docMk/>
            <pc:sldMk cId="955424227" sldId="267"/>
            <ac:spMk id="103" creationId="{C4879EFC-8E62-4E00-973C-C45EE9EC676D}"/>
          </ac:spMkLst>
        </pc:spChg>
        <pc:spChg chg="add del">
          <ac:chgData name="L. Ladru" userId="568a39d6-f884-4633-81a3-e4ee5117ca55" providerId="ADAL" clId="{4AE83658-A3D1-4CC5-9207-DBC944B46632}" dt="2024-09-23T14:38:29.885" v="997" actId="26606"/>
          <ac:spMkLst>
            <pc:docMk/>
            <pc:sldMk cId="955424227" sldId="267"/>
            <ac:spMk id="105" creationId="{D6A9C53F-5F90-40A5-8C85-5412D39C8C68}"/>
          </ac:spMkLst>
        </pc:spChg>
        <pc:spChg chg="add del">
          <ac:chgData name="L. Ladru" userId="568a39d6-f884-4633-81a3-e4ee5117ca55" providerId="ADAL" clId="{4AE83658-A3D1-4CC5-9207-DBC944B46632}" dt="2024-09-23T14:38:32.807" v="999" actId="26606"/>
          <ac:spMkLst>
            <pc:docMk/>
            <pc:sldMk cId="955424227" sldId="267"/>
            <ac:spMk id="108" creationId="{521C4EA8-6B83-4338-913D-D75D3C4F34D6}"/>
          </ac:spMkLst>
        </pc:spChg>
        <pc:spChg chg="add del">
          <ac:chgData name="L. Ladru" userId="568a39d6-f884-4633-81a3-e4ee5117ca55" providerId="ADAL" clId="{4AE83658-A3D1-4CC5-9207-DBC944B46632}" dt="2024-09-23T14:38:32.807" v="999" actId="26606"/>
          <ac:spMkLst>
            <pc:docMk/>
            <pc:sldMk cId="955424227" sldId="267"/>
            <ac:spMk id="109" creationId="{04357C93-F0CB-4A1C-8F77-4E9063789819}"/>
          </ac:spMkLst>
        </pc:spChg>
        <pc:spChg chg="add del">
          <ac:chgData name="L. Ladru" userId="568a39d6-f884-4633-81a3-e4ee5117ca55" providerId="ADAL" clId="{4AE83658-A3D1-4CC5-9207-DBC944B46632}" dt="2024-09-23T14:39:08.380" v="1001" actId="26606"/>
          <ac:spMkLst>
            <pc:docMk/>
            <pc:sldMk cId="955424227" sldId="267"/>
            <ac:spMk id="112" creationId="{99ED5833-B85B-4103-8A3B-CAB0308E6C15}"/>
          </ac:spMkLst>
        </pc:spChg>
        <pc:spChg chg="add del">
          <ac:chgData name="L. Ladru" userId="568a39d6-f884-4633-81a3-e4ee5117ca55" providerId="ADAL" clId="{4AE83658-A3D1-4CC5-9207-DBC944B46632}" dt="2024-09-23T14:56:16.797" v="1004" actId="26606"/>
          <ac:spMkLst>
            <pc:docMk/>
            <pc:sldMk cId="955424227" sldId="267"/>
            <ac:spMk id="117" creationId="{D55CA618-78A6-47F6-B865-E9315164FB49}"/>
          </ac:spMkLst>
        </pc:spChg>
        <pc:spChg chg="add del">
          <ac:chgData name="L. Ladru" userId="568a39d6-f884-4633-81a3-e4ee5117ca55" providerId="ADAL" clId="{4AE83658-A3D1-4CC5-9207-DBC944B46632}" dt="2024-09-23T14:56:16.797" v="1004" actId="26606"/>
          <ac:spMkLst>
            <pc:docMk/>
            <pc:sldMk cId="955424227" sldId="267"/>
            <ac:spMk id="123" creationId="{8ED94938-268E-4C0A-A08A-B3980C78BAEB}"/>
          </ac:spMkLst>
        </pc:spChg>
        <pc:spChg chg="add">
          <ac:chgData name="L. Ladru" userId="568a39d6-f884-4633-81a3-e4ee5117ca55" providerId="ADAL" clId="{4AE83658-A3D1-4CC5-9207-DBC944B46632}" dt="2024-09-23T14:56:16.797" v="1004" actId="26606"/>
          <ac:spMkLst>
            <pc:docMk/>
            <pc:sldMk cId="955424227" sldId="267"/>
            <ac:spMk id="128" creationId="{87E5499B-AC4D-4A4A-8703-C49F2827266B}"/>
          </ac:spMkLst>
        </pc:spChg>
        <pc:spChg chg="add">
          <ac:chgData name="L. Ladru" userId="568a39d6-f884-4633-81a3-e4ee5117ca55" providerId="ADAL" clId="{4AE83658-A3D1-4CC5-9207-DBC944B46632}" dt="2024-09-23T14:56:16.797" v="1004" actId="26606"/>
          <ac:spMkLst>
            <pc:docMk/>
            <pc:sldMk cId="955424227" sldId="267"/>
            <ac:spMk id="134" creationId="{04357C93-F0CB-4A1C-8F77-4E9063789819}"/>
          </ac:spMkLst>
        </pc:spChg>
        <pc:grpChg chg="add del">
          <ac:chgData name="L. Ladru" userId="568a39d6-f884-4633-81a3-e4ee5117ca55" providerId="ADAL" clId="{4AE83658-A3D1-4CC5-9207-DBC944B46632}" dt="2024-09-23T14:38:32.807" v="1000" actId="26606"/>
          <ac:grpSpMkLst>
            <pc:docMk/>
            <pc:sldMk cId="955424227" sldId="267"/>
            <ac:grpSpMk id="94" creationId="{3AF6A671-C637-4547-85F4-51B6D1881399}"/>
          </ac:grpSpMkLst>
        </pc:grpChg>
        <pc:grpChg chg="add del">
          <ac:chgData name="L. Ladru" userId="568a39d6-f884-4633-81a3-e4ee5117ca55" providerId="ADAL" clId="{4AE83658-A3D1-4CC5-9207-DBC944B46632}" dt="2024-09-23T14:38:32.807" v="999" actId="26606"/>
          <ac:grpSpMkLst>
            <pc:docMk/>
            <pc:sldMk cId="955424227" sldId="267"/>
            <ac:grpSpMk id="110" creationId="{3AF6A671-C637-4547-85F4-51B6D1881399}"/>
          </ac:grpSpMkLst>
        </pc:grpChg>
        <pc:grpChg chg="add del">
          <ac:chgData name="L. Ladru" userId="568a39d6-f884-4633-81a3-e4ee5117ca55" providerId="ADAL" clId="{4AE83658-A3D1-4CC5-9207-DBC944B46632}" dt="2024-09-23T14:56:16.797" v="1004" actId="26606"/>
          <ac:grpSpMkLst>
            <pc:docMk/>
            <pc:sldMk cId="955424227" sldId="267"/>
            <ac:grpSpMk id="119" creationId="{B83D307E-DF68-43F8-97CE-0AAE950A7129}"/>
          </ac:grpSpMkLst>
        </pc:grpChg>
        <pc:grpChg chg="add">
          <ac:chgData name="L. Ladru" userId="568a39d6-f884-4633-81a3-e4ee5117ca55" providerId="ADAL" clId="{4AE83658-A3D1-4CC5-9207-DBC944B46632}" dt="2024-09-23T14:56:16.797" v="1004" actId="26606"/>
          <ac:grpSpMkLst>
            <pc:docMk/>
            <pc:sldMk cId="955424227" sldId="267"/>
            <ac:grpSpMk id="130" creationId="{3AF6A671-C637-4547-85F4-51B6D1881399}"/>
          </ac:grpSpMkLst>
        </pc:grpChg>
        <pc:picChg chg="add mod">
          <ac:chgData name="L. Ladru" userId="568a39d6-f884-4633-81a3-e4ee5117ca55" providerId="ADAL" clId="{4AE83658-A3D1-4CC5-9207-DBC944B46632}" dt="2024-09-23T15:26:50.224" v="1015" actId="1076"/>
          <ac:picMkLst>
            <pc:docMk/>
            <pc:sldMk cId="955424227" sldId="267"/>
            <ac:picMk id="3" creationId="{42FD5907-0FC8-6BEC-7732-0A38A1BF6BAD}"/>
          </ac:picMkLst>
        </pc:picChg>
        <pc:picChg chg="add mod">
          <ac:chgData name="L. Ladru" userId="568a39d6-f884-4633-81a3-e4ee5117ca55" providerId="ADAL" clId="{4AE83658-A3D1-4CC5-9207-DBC944B46632}" dt="2024-09-23T15:27:19.080" v="1018" actId="1076"/>
          <ac:picMkLst>
            <pc:docMk/>
            <pc:sldMk cId="955424227" sldId="267"/>
            <ac:picMk id="4" creationId="{3C0387EB-9892-98DE-CE98-2B9FD5A55E56}"/>
          </ac:picMkLst>
        </pc:picChg>
        <pc:picChg chg="del">
          <ac:chgData name="L. Ladru" userId="568a39d6-f884-4633-81a3-e4ee5117ca55" providerId="ADAL" clId="{4AE83658-A3D1-4CC5-9207-DBC944B46632}" dt="2024-09-23T10:19:42.937" v="82" actId="478"/>
          <ac:picMkLst>
            <pc:docMk/>
            <pc:sldMk cId="955424227" sldId="267"/>
            <ac:picMk id="5" creationId="{B8656D39-1EF5-16E8-5FB2-2AE4ABC99C18}"/>
          </ac:picMkLst>
        </pc:picChg>
        <pc:picChg chg="del">
          <ac:chgData name="L. Ladru" userId="568a39d6-f884-4633-81a3-e4ee5117ca55" providerId="ADAL" clId="{4AE83658-A3D1-4CC5-9207-DBC944B46632}" dt="2024-09-23T10:19:28.022" v="78" actId="478"/>
          <ac:picMkLst>
            <pc:docMk/>
            <pc:sldMk cId="955424227" sldId="267"/>
            <ac:picMk id="6" creationId="{5BF31653-D6C7-26DF-B3C1-1E196985868C}"/>
          </ac:picMkLst>
        </pc:picChg>
        <pc:picChg chg="del">
          <ac:chgData name="L. Ladru" userId="568a39d6-f884-4633-81a3-e4ee5117ca55" providerId="ADAL" clId="{4AE83658-A3D1-4CC5-9207-DBC944B46632}" dt="2024-09-23T10:19:39.101" v="79" actId="478"/>
          <ac:picMkLst>
            <pc:docMk/>
            <pc:sldMk cId="955424227" sldId="267"/>
            <ac:picMk id="7" creationId="{E4E61BBA-88E9-EB80-A345-D75FDD3933F3}"/>
          </ac:picMkLst>
        </pc:picChg>
        <pc:picChg chg="add del mod">
          <ac:chgData name="L. Ladru" userId="568a39d6-f884-4633-81a3-e4ee5117ca55" providerId="ADAL" clId="{4AE83658-A3D1-4CC5-9207-DBC944B46632}" dt="2024-09-23T14:37:58.961" v="986" actId="478"/>
          <ac:picMkLst>
            <pc:docMk/>
            <pc:sldMk cId="955424227" sldId="267"/>
            <ac:picMk id="8" creationId="{356BEE92-1989-AAF3-06AB-887B31EB04B3}"/>
          </ac:picMkLst>
        </pc:picChg>
        <pc:picChg chg="add del mod">
          <ac:chgData name="L. Ladru" userId="568a39d6-f884-4633-81a3-e4ee5117ca55" providerId="ADAL" clId="{4AE83658-A3D1-4CC5-9207-DBC944B46632}" dt="2024-09-23T14:38:02.053" v="988" actId="478"/>
          <ac:picMkLst>
            <pc:docMk/>
            <pc:sldMk cId="955424227" sldId="267"/>
            <ac:picMk id="9" creationId="{640B9304-7B2B-20F8-13C0-8624899FD87D}"/>
          </ac:picMkLst>
        </pc:picChg>
        <pc:picChg chg="add mod ord">
          <ac:chgData name="L. Ladru" userId="568a39d6-f884-4633-81a3-e4ee5117ca55" providerId="ADAL" clId="{4AE83658-A3D1-4CC5-9207-DBC944B46632}" dt="2024-09-23T14:56:16.797" v="1004" actId="26606"/>
          <ac:picMkLst>
            <pc:docMk/>
            <pc:sldMk cId="955424227" sldId="267"/>
            <ac:picMk id="10" creationId="{CE5D1E9A-1848-B14C-E301-B1FEC90772B5}"/>
          </ac:picMkLst>
        </pc:picChg>
        <pc:picChg chg="add mod">
          <ac:chgData name="L. Ladru" userId="568a39d6-f884-4633-81a3-e4ee5117ca55" providerId="ADAL" clId="{4AE83658-A3D1-4CC5-9207-DBC944B46632}" dt="2024-09-23T15:26:36.403" v="1011" actId="14100"/>
          <ac:picMkLst>
            <pc:docMk/>
            <pc:sldMk cId="955424227" sldId="267"/>
            <ac:picMk id="11" creationId="{188AB2D9-B974-B7CA-F22C-687CF8CE9777}"/>
          </ac:picMkLst>
        </pc:picChg>
        <pc:picChg chg="add mod">
          <ac:chgData name="L. Ladru" userId="568a39d6-f884-4633-81a3-e4ee5117ca55" providerId="ADAL" clId="{4AE83658-A3D1-4CC5-9207-DBC944B46632}" dt="2024-09-23T15:26:36.403" v="1011" actId="14100"/>
          <ac:picMkLst>
            <pc:docMk/>
            <pc:sldMk cId="955424227" sldId="267"/>
            <ac:picMk id="1026" creationId="{D2721C5F-F8BD-ADB3-11D9-A509CB2FBB99}"/>
          </ac:picMkLst>
        </pc:picChg>
      </pc:sldChg>
      <pc:sldChg chg="modSp new mod">
        <pc:chgData name="L. Ladru" userId="568a39d6-f884-4633-81a3-e4ee5117ca55" providerId="ADAL" clId="{4AE83658-A3D1-4CC5-9207-DBC944B46632}" dt="2024-09-23T11:58:50.911" v="518" actId="1076"/>
        <pc:sldMkLst>
          <pc:docMk/>
          <pc:sldMk cId="886965250" sldId="268"/>
        </pc:sldMkLst>
        <pc:spChg chg="mod">
          <ac:chgData name="L. Ladru" userId="568a39d6-f884-4633-81a3-e4ee5117ca55" providerId="ADAL" clId="{4AE83658-A3D1-4CC5-9207-DBC944B46632}" dt="2024-09-23T11:58:50.911" v="518" actId="1076"/>
          <ac:spMkLst>
            <pc:docMk/>
            <pc:sldMk cId="886965250" sldId="268"/>
            <ac:spMk id="2" creationId="{24FEB050-0284-3627-5299-AEF756072AE4}"/>
          </ac:spMkLst>
        </pc:spChg>
        <pc:spChg chg="mod">
          <ac:chgData name="L. Ladru" userId="568a39d6-f884-4633-81a3-e4ee5117ca55" providerId="ADAL" clId="{4AE83658-A3D1-4CC5-9207-DBC944B46632}" dt="2024-09-23T11:58:49.050" v="517" actId="20577"/>
          <ac:spMkLst>
            <pc:docMk/>
            <pc:sldMk cId="886965250" sldId="268"/>
            <ac:spMk id="3" creationId="{6D11CEB1-98F6-A16C-9798-F9A87185CAA3}"/>
          </ac:spMkLst>
        </pc:spChg>
      </pc:sldChg>
      <pc:sldChg chg="addSp delSp modSp new mod setBg modClrScheme delDesignElem chgLayout">
        <pc:chgData name="L. Ladru" userId="568a39d6-f884-4633-81a3-e4ee5117ca55" providerId="ADAL" clId="{4AE83658-A3D1-4CC5-9207-DBC944B46632}" dt="2024-09-23T13:36:59.626" v="953" actId="1076"/>
        <pc:sldMkLst>
          <pc:docMk/>
          <pc:sldMk cId="259882910" sldId="269"/>
        </pc:sldMkLst>
        <pc:spChg chg="del mod ord">
          <ac:chgData name="L. Ladru" userId="568a39d6-f884-4633-81a3-e4ee5117ca55" providerId="ADAL" clId="{4AE83658-A3D1-4CC5-9207-DBC944B46632}" dt="2024-09-23T12:48:08.702" v="554" actId="478"/>
          <ac:spMkLst>
            <pc:docMk/>
            <pc:sldMk cId="259882910" sldId="269"/>
            <ac:spMk id="2" creationId="{7765C3AD-BADD-F2E2-A149-CCC31B59819F}"/>
          </ac:spMkLst>
        </pc:spChg>
        <pc:spChg chg="del">
          <ac:chgData name="L. Ladru" userId="568a39d6-f884-4633-81a3-e4ee5117ca55" providerId="ADAL" clId="{4AE83658-A3D1-4CC5-9207-DBC944B46632}" dt="2024-09-23T11:59:39.744" v="520" actId="22"/>
          <ac:spMkLst>
            <pc:docMk/>
            <pc:sldMk cId="259882910" sldId="269"/>
            <ac:spMk id="3" creationId="{1B163995-8212-8544-30FE-0D0BDC392C6E}"/>
          </ac:spMkLst>
        </pc:spChg>
        <pc:spChg chg="add del">
          <ac:chgData name="L. Ladru" userId="568a39d6-f884-4633-81a3-e4ee5117ca55" providerId="ADAL" clId="{4AE83658-A3D1-4CC5-9207-DBC944B46632}" dt="2024-09-23T12:46:57.155" v="542" actId="26606"/>
          <ac:spMkLst>
            <pc:docMk/>
            <pc:sldMk cId="259882910" sldId="269"/>
            <ac:spMk id="12" creationId="{C4879EFC-8E62-4E00-973C-C45EE9EC676D}"/>
          </ac:spMkLst>
        </pc:spChg>
        <pc:spChg chg="add del mod ord">
          <ac:chgData name="L. Ladru" userId="568a39d6-f884-4633-81a3-e4ee5117ca55" providerId="ADAL" clId="{4AE83658-A3D1-4CC5-9207-DBC944B46632}" dt="2024-09-23T12:49:59.861" v="578" actId="700"/>
          <ac:spMkLst>
            <pc:docMk/>
            <pc:sldMk cId="259882910" sldId="269"/>
            <ac:spMk id="13" creationId="{0DB21946-E8DE-8766-3867-9FAF2E7D1619}"/>
          </ac:spMkLst>
        </pc:spChg>
        <pc:spChg chg="add del">
          <ac:chgData name="L. Ladru" userId="568a39d6-f884-4633-81a3-e4ee5117ca55" providerId="ADAL" clId="{4AE83658-A3D1-4CC5-9207-DBC944B46632}" dt="2024-09-23T12:46:57.155" v="542" actId="26606"/>
          <ac:spMkLst>
            <pc:docMk/>
            <pc:sldMk cId="259882910" sldId="269"/>
            <ac:spMk id="14" creationId="{D6A9C53F-5F90-40A5-8C85-5412D39C8C68}"/>
          </ac:spMkLst>
        </pc:spChg>
        <pc:spChg chg="add del mod ord">
          <ac:chgData name="L. Ladru" userId="568a39d6-f884-4633-81a3-e4ee5117ca55" providerId="ADAL" clId="{4AE83658-A3D1-4CC5-9207-DBC944B46632}" dt="2024-09-23T12:49:59.861" v="578" actId="700"/>
          <ac:spMkLst>
            <pc:docMk/>
            <pc:sldMk cId="259882910" sldId="269"/>
            <ac:spMk id="15" creationId="{F7F0349E-BE5B-51E5-519D-02CF86A28825}"/>
          </ac:spMkLst>
        </pc:spChg>
        <pc:spChg chg="add del">
          <ac:chgData name="L. Ladru" userId="568a39d6-f884-4633-81a3-e4ee5117ca55" providerId="ADAL" clId="{4AE83658-A3D1-4CC5-9207-DBC944B46632}" dt="2024-09-23T12:46:57.141" v="541" actId="26606"/>
          <ac:spMkLst>
            <pc:docMk/>
            <pc:sldMk cId="259882910" sldId="269"/>
            <ac:spMk id="16" creationId="{A3C210E6-A35A-4F68-8D60-801A019C75B8}"/>
          </ac:spMkLst>
        </pc:spChg>
        <pc:spChg chg="add del">
          <ac:chgData name="L. Ladru" userId="568a39d6-f884-4633-81a3-e4ee5117ca55" providerId="ADAL" clId="{4AE83658-A3D1-4CC5-9207-DBC944B46632}" dt="2024-09-23T12:46:57.141" v="541" actId="26606"/>
          <ac:spMkLst>
            <pc:docMk/>
            <pc:sldMk cId="259882910" sldId="269"/>
            <ac:spMk id="17" creationId="{AC0D06B0-F19C-459E-B221-A34B506FB5E3}"/>
          </ac:spMkLst>
        </pc:spChg>
        <pc:spChg chg="add del">
          <ac:chgData name="L. Ladru" userId="568a39d6-f884-4633-81a3-e4ee5117ca55" providerId="ADAL" clId="{4AE83658-A3D1-4CC5-9207-DBC944B46632}" dt="2024-09-23T12:46:48.805" v="539" actId="26606"/>
          <ac:spMkLst>
            <pc:docMk/>
            <pc:sldMk cId="259882910" sldId="269"/>
            <ac:spMk id="18" creationId="{FD31915D-DB58-7F7A-EE80-25E594AD4A18}"/>
          </ac:spMkLst>
        </pc:spChg>
        <pc:spChg chg="add del">
          <ac:chgData name="L. Ladru" userId="568a39d6-f884-4633-81a3-e4ee5117ca55" providerId="ADAL" clId="{4AE83658-A3D1-4CC5-9207-DBC944B46632}" dt="2024-09-23T12:46:03.960" v="527" actId="26606"/>
          <ac:spMkLst>
            <pc:docMk/>
            <pc:sldMk cId="259882910" sldId="269"/>
            <ac:spMk id="19" creationId="{72018E1B-E0B9-4440-AFF3-4112E50A2763}"/>
          </ac:spMkLst>
        </pc:spChg>
        <pc:spChg chg="add del">
          <ac:chgData name="L. Ladru" userId="568a39d6-f884-4633-81a3-e4ee5117ca55" providerId="ADAL" clId="{4AE83658-A3D1-4CC5-9207-DBC944B46632}" dt="2024-09-23T12:46:57.141" v="541" actId="26606"/>
          <ac:spMkLst>
            <pc:docMk/>
            <pc:sldMk cId="259882910" sldId="269"/>
            <ac:spMk id="20" creationId="{345B26DA-1C6B-4C66-81C9-9C1877FC2DB1}"/>
          </ac:spMkLst>
        </pc:spChg>
        <pc:spChg chg="add del">
          <ac:chgData name="L. Ladru" userId="568a39d6-f884-4633-81a3-e4ee5117ca55" providerId="ADAL" clId="{4AE83658-A3D1-4CC5-9207-DBC944B46632}" dt="2024-09-23T12:46:48.805" v="539" actId="26606"/>
          <ac:spMkLst>
            <pc:docMk/>
            <pc:sldMk cId="259882910" sldId="269"/>
            <ac:spMk id="21" creationId="{1F232A53-673E-406F-BB93-BF651C276DC7}"/>
          </ac:spMkLst>
        </pc:spChg>
        <pc:spChg chg="add del">
          <ac:chgData name="L. Ladru" userId="568a39d6-f884-4633-81a3-e4ee5117ca55" providerId="ADAL" clId="{4AE83658-A3D1-4CC5-9207-DBC944B46632}" dt="2024-09-23T12:46:57.141" v="541" actId="26606"/>
          <ac:spMkLst>
            <pc:docMk/>
            <pc:sldMk cId="259882910" sldId="269"/>
            <ac:spMk id="22" creationId="{98DE6C44-43F8-4DE4-AB81-66853FFEA09A}"/>
          </ac:spMkLst>
        </pc:spChg>
        <pc:spChg chg="add del">
          <ac:chgData name="L. Ladru" userId="568a39d6-f884-4633-81a3-e4ee5117ca55" providerId="ADAL" clId="{4AE83658-A3D1-4CC5-9207-DBC944B46632}" dt="2024-09-23T12:46:48.805" v="539" actId="26606"/>
          <ac:spMkLst>
            <pc:docMk/>
            <pc:sldMk cId="259882910" sldId="269"/>
            <ac:spMk id="23" creationId="{C062E60F-5CD4-4268-8359-8076634680E5}"/>
          </ac:spMkLst>
        </pc:spChg>
        <pc:spChg chg="add del">
          <ac:chgData name="L. Ladru" userId="568a39d6-f884-4633-81a3-e4ee5117ca55" providerId="ADAL" clId="{4AE83658-A3D1-4CC5-9207-DBC944B46632}" dt="2024-09-23T12:46:57.141" v="541" actId="26606"/>
          <ac:spMkLst>
            <pc:docMk/>
            <pc:sldMk cId="259882910" sldId="269"/>
            <ac:spMk id="24" creationId="{B1B414AA-14C8-6778-9DBE-6D519581C21E}"/>
          </ac:spMkLst>
        </pc:spChg>
        <pc:spChg chg="add del">
          <ac:chgData name="L. Ladru" userId="568a39d6-f884-4633-81a3-e4ee5117ca55" providerId="ADAL" clId="{4AE83658-A3D1-4CC5-9207-DBC944B46632}" dt="2024-09-23T12:46:48.805" v="539" actId="26606"/>
          <ac:spMkLst>
            <pc:docMk/>
            <pc:sldMk cId="259882910" sldId="269"/>
            <ac:spMk id="25" creationId="{BB341EC3-1810-4D33-BA3F-E2D0AA0ECFB6}"/>
          </ac:spMkLst>
        </pc:spChg>
        <pc:spChg chg="add del mod ord">
          <ac:chgData name="L. Ladru" userId="568a39d6-f884-4633-81a3-e4ee5117ca55" providerId="ADAL" clId="{4AE83658-A3D1-4CC5-9207-DBC944B46632}" dt="2024-09-23T12:49:59.861" v="578" actId="700"/>
          <ac:spMkLst>
            <pc:docMk/>
            <pc:sldMk cId="259882910" sldId="269"/>
            <ac:spMk id="26" creationId="{B649BA05-F620-13B6-73CC-431864414296}"/>
          </ac:spMkLst>
        </pc:spChg>
        <pc:spChg chg="add del">
          <ac:chgData name="L. Ladru" userId="568a39d6-f884-4633-81a3-e4ee5117ca55" providerId="ADAL" clId="{4AE83658-A3D1-4CC5-9207-DBC944B46632}" dt="2024-09-23T12:46:48.805" v="539" actId="26606"/>
          <ac:spMkLst>
            <pc:docMk/>
            <pc:sldMk cId="259882910" sldId="269"/>
            <ac:spMk id="27" creationId="{10127CDE-2B99-47A8-BB3C-7D17519105E0}"/>
          </ac:spMkLst>
        </pc:spChg>
        <pc:spChg chg="add del mod ord">
          <ac:chgData name="L. Ladru" userId="568a39d6-f884-4633-81a3-e4ee5117ca55" providerId="ADAL" clId="{4AE83658-A3D1-4CC5-9207-DBC944B46632}" dt="2024-09-23T12:49:59.861" v="578" actId="700"/>
          <ac:spMkLst>
            <pc:docMk/>
            <pc:sldMk cId="259882910" sldId="269"/>
            <ac:spMk id="28" creationId="{3A72DDBA-2F68-D606-2840-3150B46DA684}"/>
          </ac:spMkLst>
        </pc:spChg>
        <pc:spChg chg="add del">
          <ac:chgData name="L. Ladru" userId="568a39d6-f884-4633-81a3-e4ee5117ca55" providerId="ADAL" clId="{4AE83658-A3D1-4CC5-9207-DBC944B46632}" dt="2024-09-23T12:46:57.141" v="541" actId="26606"/>
          <ac:spMkLst>
            <pc:docMk/>
            <pc:sldMk cId="259882910" sldId="269"/>
            <ac:spMk id="29" creationId="{2409529B-9B56-4F10-BE4D-F934DB89E57E}"/>
          </ac:spMkLst>
        </pc:spChg>
        <pc:spChg chg="add del mod ord">
          <ac:chgData name="L. Ladru" userId="568a39d6-f884-4633-81a3-e4ee5117ca55" providerId="ADAL" clId="{4AE83658-A3D1-4CC5-9207-DBC944B46632}" dt="2024-09-23T12:49:59.861" v="578" actId="700"/>
          <ac:spMkLst>
            <pc:docMk/>
            <pc:sldMk cId="259882910" sldId="269"/>
            <ac:spMk id="30" creationId="{6A0F71C3-5A3A-FCB8-D284-539C59445846}"/>
          </ac:spMkLst>
        </pc:spChg>
        <pc:spChg chg="add del">
          <ac:chgData name="L. Ladru" userId="568a39d6-f884-4633-81a3-e4ee5117ca55" providerId="ADAL" clId="{4AE83658-A3D1-4CC5-9207-DBC944B46632}" dt="2024-09-23T12:48:58.717" v="562" actId="26606"/>
          <ac:spMkLst>
            <pc:docMk/>
            <pc:sldMk cId="259882910" sldId="269"/>
            <ac:spMk id="31" creationId="{1F232A53-673E-406F-BB93-BF651C276DC7}"/>
          </ac:spMkLst>
        </pc:spChg>
        <pc:spChg chg="add del">
          <ac:chgData name="L. Ladru" userId="568a39d6-f884-4633-81a3-e4ee5117ca55" providerId="ADAL" clId="{4AE83658-A3D1-4CC5-9207-DBC944B46632}" dt="2024-09-23T12:48:58.717" v="562" actId="26606"/>
          <ac:spMkLst>
            <pc:docMk/>
            <pc:sldMk cId="259882910" sldId="269"/>
            <ac:spMk id="32" creationId="{C062E60F-5CD4-4268-8359-8076634680E5}"/>
          </ac:spMkLst>
        </pc:spChg>
        <pc:spChg chg="add del">
          <ac:chgData name="L. Ladru" userId="568a39d6-f884-4633-81a3-e4ee5117ca55" providerId="ADAL" clId="{4AE83658-A3D1-4CC5-9207-DBC944B46632}" dt="2024-09-23T12:48:58.717" v="562" actId="26606"/>
          <ac:spMkLst>
            <pc:docMk/>
            <pc:sldMk cId="259882910" sldId="269"/>
            <ac:spMk id="33" creationId="{BB341EC3-1810-4D33-BA3F-E2D0AA0ECFB6}"/>
          </ac:spMkLst>
        </pc:spChg>
        <pc:spChg chg="add del">
          <ac:chgData name="L. Ladru" userId="568a39d6-f884-4633-81a3-e4ee5117ca55" providerId="ADAL" clId="{4AE83658-A3D1-4CC5-9207-DBC944B46632}" dt="2024-09-23T12:48:58.717" v="562" actId="26606"/>
          <ac:spMkLst>
            <pc:docMk/>
            <pc:sldMk cId="259882910" sldId="269"/>
            <ac:spMk id="34" creationId="{10127CDE-2B99-47A8-BB3C-7D17519105E0}"/>
          </ac:spMkLst>
        </pc:spChg>
        <pc:spChg chg="add del mod">
          <ac:chgData name="L. Ladru" userId="568a39d6-f884-4633-81a3-e4ee5117ca55" providerId="ADAL" clId="{4AE83658-A3D1-4CC5-9207-DBC944B46632}" dt="2024-09-23T12:48:45.807" v="559" actId="478"/>
          <ac:spMkLst>
            <pc:docMk/>
            <pc:sldMk cId="259882910" sldId="269"/>
            <ac:spMk id="35" creationId="{28CAE8EA-3CB5-A2A6-D78D-B5DB6B1D3F98}"/>
          </ac:spMkLst>
        </pc:spChg>
        <pc:spChg chg="add">
          <ac:chgData name="L. Ladru" userId="568a39d6-f884-4633-81a3-e4ee5117ca55" providerId="ADAL" clId="{4AE83658-A3D1-4CC5-9207-DBC944B46632}" dt="2024-09-23T12:50:04.245" v="579" actId="26606"/>
          <ac:spMkLst>
            <pc:docMk/>
            <pc:sldMk cId="259882910" sldId="269"/>
            <ac:spMk id="48" creationId="{25B97239-2685-48C8-8104-1D4E4E383D82}"/>
          </ac:spMkLst>
        </pc:spChg>
        <pc:picChg chg="add mod ord">
          <ac:chgData name="L. Ladru" userId="568a39d6-f884-4633-81a3-e4ee5117ca55" providerId="ADAL" clId="{4AE83658-A3D1-4CC5-9207-DBC944B46632}" dt="2024-09-23T12:50:11.745" v="580" actId="1076"/>
          <ac:picMkLst>
            <pc:docMk/>
            <pc:sldMk cId="259882910" sldId="269"/>
            <ac:picMk id="5" creationId="{B4CBBE93-53BF-96D3-8AFC-2808AC06B47C}"/>
          </ac:picMkLst>
        </pc:picChg>
        <pc:picChg chg="add mod ord modCrop">
          <ac:chgData name="L. Ladru" userId="568a39d6-f884-4633-81a3-e4ee5117ca55" providerId="ADAL" clId="{4AE83658-A3D1-4CC5-9207-DBC944B46632}" dt="2024-09-23T12:50:55.155" v="589" actId="732"/>
          <ac:picMkLst>
            <pc:docMk/>
            <pc:sldMk cId="259882910" sldId="269"/>
            <ac:picMk id="7" creationId="{182040B0-76A2-17A3-2631-0018BAC8EE82}"/>
          </ac:picMkLst>
        </pc:picChg>
        <pc:picChg chg="add mod ord modCrop">
          <ac:chgData name="L. Ladru" userId="568a39d6-f884-4633-81a3-e4ee5117ca55" providerId="ADAL" clId="{4AE83658-A3D1-4CC5-9207-DBC944B46632}" dt="2024-09-23T12:50:44.070" v="588" actId="732"/>
          <ac:picMkLst>
            <pc:docMk/>
            <pc:sldMk cId="259882910" sldId="269"/>
            <ac:picMk id="9" creationId="{6CD87114-F89B-5770-FBC4-983E60A75C6B}"/>
          </ac:picMkLst>
        </pc:picChg>
        <pc:picChg chg="add mod ord modCrop">
          <ac:chgData name="L. Ladru" userId="568a39d6-f884-4633-81a3-e4ee5117ca55" providerId="ADAL" clId="{4AE83658-A3D1-4CC5-9207-DBC944B46632}" dt="2024-09-23T13:36:59.626" v="953" actId="1076"/>
          <ac:picMkLst>
            <pc:docMk/>
            <pc:sldMk cId="259882910" sldId="269"/>
            <ac:picMk id="11" creationId="{890A1034-809B-06BE-CD6B-9B8F1D97AB20}"/>
          </ac:picMkLst>
        </pc:picChg>
        <pc:cxnChg chg="add del">
          <ac:chgData name="L. Ladru" userId="568a39d6-f884-4633-81a3-e4ee5117ca55" providerId="ADAL" clId="{4AE83658-A3D1-4CC5-9207-DBC944B46632}" dt="2024-09-23T12:50:04.245" v="579" actId="26606"/>
          <ac:cxnSpMkLst>
            <pc:docMk/>
            <pc:sldMk cId="259882910" sldId="269"/>
            <ac:cxnSpMk id="39" creationId="{50DA1EB8-87CF-4588-A1FD-4756F9A28F6B}"/>
          </ac:cxnSpMkLst>
        </pc:cxnChg>
        <pc:cxnChg chg="add del">
          <ac:chgData name="L. Ladru" userId="568a39d6-f884-4633-81a3-e4ee5117ca55" providerId="ADAL" clId="{4AE83658-A3D1-4CC5-9207-DBC944B46632}" dt="2024-09-23T12:50:04.245" v="579" actId="26606"/>
          <ac:cxnSpMkLst>
            <pc:docMk/>
            <pc:sldMk cId="259882910" sldId="269"/>
            <ac:cxnSpMk id="41" creationId="{D7A4E378-EA57-47B9-B1EB-58B998F6CFFB}"/>
          </ac:cxnSpMkLst>
        </pc:cxnChg>
        <pc:cxnChg chg="add del">
          <ac:chgData name="L. Ladru" userId="568a39d6-f884-4633-81a3-e4ee5117ca55" providerId="ADAL" clId="{4AE83658-A3D1-4CC5-9207-DBC944B46632}" dt="2024-09-23T12:50:04.245" v="579" actId="26606"/>
          <ac:cxnSpMkLst>
            <pc:docMk/>
            <pc:sldMk cId="259882910" sldId="269"/>
            <ac:cxnSpMk id="43" creationId="{D2B31ED6-76F0-425A-9A41-C947AEF9C145}"/>
          </ac:cxnSpMkLst>
        </pc:cxnChg>
      </pc:sldChg>
      <pc:sldChg chg="addSp modSp new mod ord setBg">
        <pc:chgData name="L. Ladru" userId="568a39d6-f884-4633-81a3-e4ee5117ca55" providerId="ADAL" clId="{4AE83658-A3D1-4CC5-9207-DBC944B46632}" dt="2024-09-23T13:04:46.501" v="931" actId="313"/>
        <pc:sldMkLst>
          <pc:docMk/>
          <pc:sldMk cId="3652314363" sldId="270"/>
        </pc:sldMkLst>
        <pc:spChg chg="mod">
          <ac:chgData name="L. Ladru" userId="568a39d6-f884-4633-81a3-e4ee5117ca55" providerId="ADAL" clId="{4AE83658-A3D1-4CC5-9207-DBC944B46632}" dt="2024-09-23T13:04:46.501" v="931" actId="313"/>
          <ac:spMkLst>
            <pc:docMk/>
            <pc:sldMk cId="3652314363" sldId="270"/>
            <ac:spMk id="2" creationId="{88694644-33C6-D432-77E7-BDAF51C1913C}"/>
          </ac:spMkLst>
        </pc:spChg>
        <pc:spChg chg="mod">
          <ac:chgData name="L. Ladru" userId="568a39d6-f884-4633-81a3-e4ee5117ca55" providerId="ADAL" clId="{4AE83658-A3D1-4CC5-9207-DBC944B46632}" dt="2024-09-23T13:04:38.928" v="928" actId="26606"/>
          <ac:spMkLst>
            <pc:docMk/>
            <pc:sldMk cId="3652314363" sldId="270"/>
            <ac:spMk id="3" creationId="{D26B4051-E7CF-9DBF-7432-0AFD49481832}"/>
          </ac:spMkLst>
        </pc:spChg>
        <pc:spChg chg="add">
          <ac:chgData name="L. Ladru" userId="568a39d6-f884-4633-81a3-e4ee5117ca55" providerId="ADAL" clId="{4AE83658-A3D1-4CC5-9207-DBC944B46632}" dt="2024-09-23T13:04:38.928" v="928" actId="26606"/>
          <ac:spMkLst>
            <pc:docMk/>
            <pc:sldMk cId="3652314363" sldId="270"/>
            <ac:spMk id="10" creationId="{EDDBB197-D710-4A4F-A9CA-FD2177498BE8}"/>
          </ac:spMkLst>
        </pc:spChg>
        <pc:spChg chg="add">
          <ac:chgData name="L. Ladru" userId="568a39d6-f884-4633-81a3-e4ee5117ca55" providerId="ADAL" clId="{4AE83658-A3D1-4CC5-9207-DBC944B46632}" dt="2024-09-23T13:04:38.928" v="928" actId="26606"/>
          <ac:spMkLst>
            <pc:docMk/>
            <pc:sldMk cId="3652314363" sldId="270"/>
            <ac:spMk id="12" creationId="{975D1CFA-2CDB-4B64-BD9F-85744E8DA12F}"/>
          </ac:spMkLst>
        </pc:spChg>
        <pc:grpChg chg="add">
          <ac:chgData name="L. Ladru" userId="568a39d6-f884-4633-81a3-e4ee5117ca55" providerId="ADAL" clId="{4AE83658-A3D1-4CC5-9207-DBC944B46632}" dt="2024-09-23T13:04:38.928" v="928" actId="26606"/>
          <ac:grpSpMkLst>
            <pc:docMk/>
            <pc:sldMk cId="3652314363" sldId="270"/>
            <ac:grpSpMk id="14" creationId="{25EE5136-01F1-466C-962D-BA9B4C6757AA}"/>
          </ac:grpSpMkLst>
        </pc:grpChg>
        <pc:picChg chg="add">
          <ac:chgData name="L. Ladru" userId="568a39d6-f884-4633-81a3-e4ee5117ca55" providerId="ADAL" clId="{4AE83658-A3D1-4CC5-9207-DBC944B46632}" dt="2024-09-23T13:04:38.928" v="928" actId="26606"/>
          <ac:picMkLst>
            <pc:docMk/>
            <pc:sldMk cId="3652314363" sldId="270"/>
            <ac:picMk id="7" creationId="{0E0FFA19-69A8-ACEF-254D-41CE5B5936CF}"/>
          </ac:picMkLst>
        </pc:picChg>
      </pc:sldChg>
      <pc:sldChg chg="addSp delSp modSp new mod setBg">
        <pc:chgData name="L. Ladru" userId="568a39d6-f884-4633-81a3-e4ee5117ca55" providerId="ADAL" clId="{4AE83658-A3D1-4CC5-9207-DBC944B46632}" dt="2024-09-23T13:48:36.076" v="955" actId="26606"/>
        <pc:sldMkLst>
          <pc:docMk/>
          <pc:sldMk cId="1300556109" sldId="271"/>
        </pc:sldMkLst>
        <pc:spChg chg="del mod">
          <ac:chgData name="L. Ladru" userId="568a39d6-f884-4633-81a3-e4ee5117ca55" providerId="ADAL" clId="{4AE83658-A3D1-4CC5-9207-DBC944B46632}" dt="2024-09-23T13:19:29.769" v="939" actId="478"/>
          <ac:spMkLst>
            <pc:docMk/>
            <pc:sldMk cId="1300556109" sldId="271"/>
            <ac:spMk id="2" creationId="{D69B7525-222C-BA8C-4DFE-EC8E387B04A4}"/>
          </ac:spMkLst>
        </pc:spChg>
        <pc:spChg chg="del">
          <ac:chgData name="L. Ladru" userId="568a39d6-f884-4633-81a3-e4ee5117ca55" providerId="ADAL" clId="{4AE83658-A3D1-4CC5-9207-DBC944B46632}" dt="2024-09-23T13:16:13.075" v="933" actId="22"/>
          <ac:spMkLst>
            <pc:docMk/>
            <pc:sldMk cId="1300556109" sldId="271"/>
            <ac:spMk id="3" creationId="{509B1679-62E0-6178-A3EC-03A91F52198D}"/>
          </ac:spMkLst>
        </pc:spChg>
        <pc:spChg chg="add del mod">
          <ac:chgData name="L. Ladru" userId="568a39d6-f884-4633-81a3-e4ee5117ca55" providerId="ADAL" clId="{4AE83658-A3D1-4CC5-9207-DBC944B46632}" dt="2024-09-23T13:26:19.473" v="946" actId="478"/>
          <ac:spMkLst>
            <pc:docMk/>
            <pc:sldMk cId="1300556109" sldId="271"/>
            <ac:spMk id="11" creationId="{75D845F3-AC2E-8DF4-465F-E502987E5236}"/>
          </ac:spMkLst>
        </pc:spChg>
        <pc:spChg chg="add del">
          <ac:chgData name="L. Ladru" userId="568a39d6-f884-4633-81a3-e4ee5117ca55" providerId="ADAL" clId="{4AE83658-A3D1-4CC5-9207-DBC944B46632}" dt="2024-09-23T13:29:06.754" v="950" actId="26606"/>
          <ac:spMkLst>
            <pc:docMk/>
            <pc:sldMk cId="1300556109" sldId="271"/>
            <ac:spMk id="12" creationId="{C4879EFC-8E62-4E00-973C-C45EE9EC676D}"/>
          </ac:spMkLst>
        </pc:spChg>
        <pc:spChg chg="add del">
          <ac:chgData name="L. Ladru" userId="568a39d6-f884-4633-81a3-e4ee5117ca55" providerId="ADAL" clId="{4AE83658-A3D1-4CC5-9207-DBC944B46632}" dt="2024-09-23T13:29:06.754" v="950" actId="26606"/>
          <ac:spMkLst>
            <pc:docMk/>
            <pc:sldMk cId="1300556109" sldId="271"/>
            <ac:spMk id="14" creationId="{D6A9C53F-5F90-40A5-8C85-5412D39C8C68}"/>
          </ac:spMkLst>
        </pc:spChg>
        <pc:spChg chg="add del">
          <ac:chgData name="L. Ladru" userId="568a39d6-f884-4633-81a3-e4ee5117ca55" providerId="ADAL" clId="{4AE83658-A3D1-4CC5-9207-DBC944B46632}" dt="2024-09-23T13:48:36.076" v="955" actId="26606"/>
          <ac:spMkLst>
            <pc:docMk/>
            <pc:sldMk cId="1300556109" sldId="271"/>
            <ac:spMk id="29" creationId="{56827C3C-D52F-46CE-A441-3CD6A1A6A0A2}"/>
          </ac:spMkLst>
        </pc:spChg>
        <pc:spChg chg="add del">
          <ac:chgData name="L. Ladru" userId="568a39d6-f884-4633-81a3-e4ee5117ca55" providerId="ADAL" clId="{4AE83658-A3D1-4CC5-9207-DBC944B46632}" dt="2024-09-23T13:48:36.076" v="955" actId="26606"/>
          <ac:spMkLst>
            <pc:docMk/>
            <pc:sldMk cId="1300556109" sldId="271"/>
            <ac:spMk id="31" creationId="{F52A8B51-0A89-497B-B882-6658E029A3F9}"/>
          </ac:spMkLst>
        </pc:spChg>
        <pc:spChg chg="add del">
          <ac:chgData name="L. Ladru" userId="568a39d6-f884-4633-81a3-e4ee5117ca55" providerId="ADAL" clId="{4AE83658-A3D1-4CC5-9207-DBC944B46632}" dt="2024-09-23T13:48:36.076" v="955" actId="26606"/>
          <ac:spMkLst>
            <pc:docMk/>
            <pc:sldMk cId="1300556109" sldId="271"/>
            <ac:spMk id="33" creationId="{EB1CEFBF-6F09-4052-862B-E219DA15757E}"/>
          </ac:spMkLst>
        </pc:spChg>
        <pc:spChg chg="add del">
          <ac:chgData name="L. Ladru" userId="568a39d6-f884-4633-81a3-e4ee5117ca55" providerId="ADAL" clId="{4AE83658-A3D1-4CC5-9207-DBC944B46632}" dt="2024-09-23T13:48:36.076" v="955" actId="26606"/>
          <ac:spMkLst>
            <pc:docMk/>
            <pc:sldMk cId="1300556109" sldId="271"/>
            <ac:spMk id="35" creationId="{BCB5D417-2A71-445D-B4C7-9E814D633D33}"/>
          </ac:spMkLst>
        </pc:spChg>
        <pc:spChg chg="add">
          <ac:chgData name="L. Ladru" userId="568a39d6-f884-4633-81a3-e4ee5117ca55" providerId="ADAL" clId="{4AE83658-A3D1-4CC5-9207-DBC944B46632}" dt="2024-09-23T13:48:36.076" v="955" actId="26606"/>
          <ac:spMkLst>
            <pc:docMk/>
            <pc:sldMk cId="1300556109" sldId="271"/>
            <ac:spMk id="40" creationId="{19B2EB12-332C-4DCC-9746-30DD4690F95F}"/>
          </ac:spMkLst>
        </pc:spChg>
        <pc:grpChg chg="add">
          <ac:chgData name="L. Ladru" userId="568a39d6-f884-4633-81a3-e4ee5117ca55" providerId="ADAL" clId="{4AE83658-A3D1-4CC5-9207-DBC944B46632}" dt="2024-09-23T13:48:36.076" v="955" actId="26606"/>
          <ac:grpSpMkLst>
            <pc:docMk/>
            <pc:sldMk cId="1300556109" sldId="271"/>
            <ac:grpSpMk id="42" creationId="{AFD40B55-BABB-4B33-ADD3-0C2340430678}"/>
          </ac:grpSpMkLst>
        </pc:grpChg>
        <pc:grpChg chg="add">
          <ac:chgData name="L. Ladru" userId="568a39d6-f884-4633-81a3-e4ee5117ca55" providerId="ADAL" clId="{4AE83658-A3D1-4CC5-9207-DBC944B46632}" dt="2024-09-23T13:48:36.076" v="955" actId="26606"/>
          <ac:grpSpMkLst>
            <pc:docMk/>
            <pc:sldMk cId="1300556109" sldId="271"/>
            <ac:grpSpMk id="46" creationId="{E616EDA1-F722-4C6A-AD2F-E487C7EBE6BD}"/>
          </ac:grpSpMkLst>
        </pc:grpChg>
        <pc:grpChg chg="add">
          <ac:chgData name="L. Ladru" userId="568a39d6-f884-4633-81a3-e4ee5117ca55" providerId="ADAL" clId="{4AE83658-A3D1-4CC5-9207-DBC944B46632}" dt="2024-09-23T13:48:36.076" v="955" actId="26606"/>
          <ac:grpSpMkLst>
            <pc:docMk/>
            <pc:sldMk cId="1300556109" sldId="271"/>
            <ac:grpSpMk id="50" creationId="{718BCC2B-0684-4382-A2D3-C9ADC776876E}"/>
          </ac:grpSpMkLst>
        </pc:grpChg>
        <pc:grpChg chg="add">
          <ac:chgData name="L. Ladru" userId="568a39d6-f884-4633-81a3-e4ee5117ca55" providerId="ADAL" clId="{4AE83658-A3D1-4CC5-9207-DBC944B46632}" dt="2024-09-23T13:48:36.076" v="955" actId="26606"/>
          <ac:grpSpMkLst>
            <pc:docMk/>
            <pc:sldMk cId="1300556109" sldId="271"/>
            <ac:grpSpMk id="54" creationId="{B5D0BDB0-2E17-4D86-BEE1-1A1817E04694}"/>
          </ac:grpSpMkLst>
        </pc:grpChg>
        <pc:picChg chg="add del mod ord">
          <ac:chgData name="L. Ladru" userId="568a39d6-f884-4633-81a3-e4ee5117ca55" providerId="ADAL" clId="{4AE83658-A3D1-4CC5-9207-DBC944B46632}" dt="2024-09-23T13:26:10.153" v="943" actId="478"/>
          <ac:picMkLst>
            <pc:docMk/>
            <pc:sldMk cId="1300556109" sldId="271"/>
            <ac:picMk id="5" creationId="{9DDA720E-3823-2E30-3D88-F4C739B05710}"/>
          </ac:picMkLst>
        </pc:picChg>
        <pc:picChg chg="add del mod">
          <ac:chgData name="L. Ladru" userId="568a39d6-f884-4633-81a3-e4ee5117ca55" providerId="ADAL" clId="{4AE83658-A3D1-4CC5-9207-DBC944B46632}" dt="2024-09-23T13:26:05.269" v="940" actId="478"/>
          <ac:picMkLst>
            <pc:docMk/>
            <pc:sldMk cId="1300556109" sldId="271"/>
            <ac:picMk id="7" creationId="{AB9508BD-2C36-E895-5283-11F70C46F088}"/>
          </ac:picMkLst>
        </pc:picChg>
        <pc:picChg chg="add del mod ord">
          <ac:chgData name="L. Ladru" userId="568a39d6-f884-4633-81a3-e4ee5117ca55" providerId="ADAL" clId="{4AE83658-A3D1-4CC5-9207-DBC944B46632}" dt="2024-09-23T13:48:36.076" v="955" actId="26606"/>
          <ac:picMkLst>
            <pc:docMk/>
            <pc:sldMk cId="1300556109" sldId="271"/>
            <ac:picMk id="9" creationId="{6EF86B2A-A24A-1B31-3E4A-6E4278A4C6A0}"/>
          </ac:picMkLst>
        </pc:picChg>
        <pc:picChg chg="add mod ord">
          <ac:chgData name="L. Ladru" userId="568a39d6-f884-4633-81a3-e4ee5117ca55" providerId="ADAL" clId="{4AE83658-A3D1-4CC5-9207-DBC944B46632}" dt="2024-09-23T13:48:36.076" v="955" actId="26606"/>
          <ac:picMkLst>
            <pc:docMk/>
            <pc:sldMk cId="1300556109" sldId="271"/>
            <ac:picMk id="15" creationId="{8A4656A9-3574-F6B5-8E7A-5F0F29EB5DC2}"/>
          </ac:picMkLst>
        </pc:picChg>
        <pc:picChg chg="add mod">
          <ac:chgData name="L. Ladru" userId="568a39d6-f884-4633-81a3-e4ee5117ca55" providerId="ADAL" clId="{4AE83658-A3D1-4CC5-9207-DBC944B46632}" dt="2024-09-23T13:48:36.076" v="955" actId="26606"/>
          <ac:picMkLst>
            <pc:docMk/>
            <pc:sldMk cId="1300556109" sldId="271"/>
            <ac:picMk id="17" creationId="{A29EF12F-DBFC-0264-1EFF-9C17CA9E641F}"/>
          </ac:picMkLst>
        </pc:picChg>
        <pc:picChg chg="add mod ord">
          <ac:chgData name="L. Ladru" userId="568a39d6-f884-4633-81a3-e4ee5117ca55" providerId="ADAL" clId="{4AE83658-A3D1-4CC5-9207-DBC944B46632}" dt="2024-09-23T13:48:36.076" v="955" actId="26606"/>
          <ac:picMkLst>
            <pc:docMk/>
            <pc:sldMk cId="1300556109" sldId="271"/>
            <ac:picMk id="19" creationId="{00D0FE66-AD54-3ACF-EF82-17E4EB44A9F5}"/>
          </ac:picMkLst>
        </pc:picChg>
        <pc:cxnChg chg="add del">
          <ac:chgData name="L. Ladru" userId="568a39d6-f884-4633-81a3-e4ee5117ca55" providerId="ADAL" clId="{4AE83658-A3D1-4CC5-9207-DBC944B46632}" dt="2024-09-23T13:29:50.033" v="951" actId="26606"/>
          <ac:cxnSpMkLst>
            <pc:docMk/>
            <pc:sldMk cId="1300556109" sldId="271"/>
            <ac:cxnSpMk id="22" creationId="{DCD67800-37AC-4E14-89B0-F79DCB3FB86D}"/>
          </ac:cxnSpMkLst>
        </pc:cxnChg>
        <pc:cxnChg chg="add del">
          <ac:chgData name="L. Ladru" userId="568a39d6-f884-4633-81a3-e4ee5117ca55" providerId="ADAL" clId="{4AE83658-A3D1-4CC5-9207-DBC944B46632}" dt="2024-09-23T13:29:50.033" v="951" actId="26606"/>
          <ac:cxnSpMkLst>
            <pc:docMk/>
            <pc:sldMk cId="1300556109" sldId="271"/>
            <ac:cxnSpMk id="24" creationId="{20F1788F-A5AE-4188-8274-F7F2E3833ECD}"/>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14015" cy="490409"/>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09079" y="0"/>
            <a:ext cx="2914015" cy="490409"/>
          </a:xfrm>
          <a:prstGeom prst="rect">
            <a:avLst/>
          </a:prstGeom>
        </p:spPr>
        <p:txBody>
          <a:bodyPr vert="horz" lIns="91440" tIns="45720" rIns="91440" bIns="45720" rtlCol="0"/>
          <a:lstStyle>
            <a:lvl1pPr algn="r">
              <a:defRPr sz="1200"/>
            </a:lvl1pPr>
          </a:lstStyle>
          <a:p>
            <a:fld id="{0D0B68E9-0F24-47FC-A51F-53A0DBCF0EFC}" type="datetimeFigureOut">
              <a:t>23-9-2024</a:t>
            </a:fld>
            <a:endParaRPr lang="nl-NL"/>
          </a:p>
        </p:txBody>
      </p:sp>
      <p:sp>
        <p:nvSpPr>
          <p:cNvPr id="4" name="Tijdelijke aanduiding voor dia-afbeelding 3"/>
          <p:cNvSpPr>
            <a:spLocks noGrp="1" noRot="1" noChangeAspect="1"/>
          </p:cNvSpPr>
          <p:nvPr>
            <p:ph type="sldImg" idx="2"/>
          </p:nvPr>
        </p:nvSpPr>
        <p:spPr>
          <a:xfrm>
            <a:off x="430213" y="1222375"/>
            <a:ext cx="5864225" cy="32988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2465" y="4703852"/>
            <a:ext cx="5379720" cy="384860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283830"/>
            <a:ext cx="2914015" cy="490408"/>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09079" y="9283830"/>
            <a:ext cx="2914015" cy="490408"/>
          </a:xfrm>
          <a:prstGeom prst="rect">
            <a:avLst/>
          </a:prstGeom>
        </p:spPr>
        <p:txBody>
          <a:bodyPr vert="horz" lIns="91440" tIns="45720" rIns="91440" bIns="45720" rtlCol="0" anchor="b"/>
          <a:lstStyle>
            <a:lvl1pPr algn="r">
              <a:defRPr sz="1200"/>
            </a:lvl1pPr>
          </a:lstStyle>
          <a:p>
            <a:fld id="{3D0BED45-2FA3-4FB7-8FF8-6C69F4060EE0}" type="slidenum">
              <a:t>‹nr.›</a:t>
            </a:fld>
            <a:endParaRPr lang="nl-NL"/>
          </a:p>
        </p:txBody>
      </p:sp>
    </p:spTree>
    <p:extLst>
      <p:ext uri="{BB962C8B-B14F-4D97-AF65-F5344CB8AC3E}">
        <p14:creationId xmlns:p14="http://schemas.microsoft.com/office/powerpoint/2010/main" val="1659379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Toelichting:</a:t>
            </a:r>
            <a:endParaRPr lang="en-US"/>
          </a:p>
          <a:p>
            <a:r>
              <a:rPr lang="nl-NL"/>
              <a:t>Het is aan de basisschool welk schooladvies zij besluit te geven. Ook als het gaat om</a:t>
            </a:r>
            <a:endParaRPr lang="en-US"/>
          </a:p>
          <a:p>
            <a:r>
              <a:rPr lang="nl-NL" dirty="0"/>
              <a:t>het geven van een enkelvoudig of dubbel advies. In sommige regio’s zijn afspraken</a:t>
            </a:r>
            <a:endParaRPr lang="en-US" dirty="0"/>
          </a:p>
          <a:p>
            <a:r>
              <a:rPr lang="nl-NL" dirty="0"/>
              <a:t>gemaakt om uitsluitend enkelvoudige (of juist uitsluitend dubbele) schooladviezen</a:t>
            </a:r>
            <a:endParaRPr lang="en-US" dirty="0"/>
          </a:p>
          <a:p>
            <a:r>
              <a:rPr lang="nl-NL" dirty="0"/>
              <a:t>op te stellen. Basisscholen kunnen dan denken dat dubbele (of enkele)</a:t>
            </a:r>
            <a:endParaRPr lang="en-US" dirty="0"/>
          </a:p>
          <a:p>
            <a:r>
              <a:rPr lang="nl-NL" dirty="0"/>
              <a:t>schooladviezen niet zijn toegestaan. Dit is niet juist. Als basisscholen vinden dat een</a:t>
            </a:r>
            <a:endParaRPr lang="en-US" dirty="0"/>
          </a:p>
          <a:p>
            <a:r>
              <a:rPr lang="nl-NL" dirty="0"/>
              <a:t>dubbel (dan wel enkelvoudig) advies het best passende advies is, dan horen zij dit</a:t>
            </a:r>
            <a:endParaRPr lang="en-US" dirty="0"/>
          </a:p>
          <a:p>
            <a:r>
              <a:rPr lang="nl-NL" dirty="0"/>
              <a:t>advies te geven. Op lokaal en regionaal niveau kunnen basisscholen en VO-scholen</a:t>
            </a:r>
            <a:endParaRPr lang="en-US" dirty="0"/>
          </a:p>
          <a:p>
            <a:r>
              <a:rPr lang="nl-NL" dirty="0"/>
              <a:t>wel afspraken maken over hoe het schooladvies tot stand komt en welke gegevens</a:t>
            </a:r>
            <a:endParaRPr lang="en-US" dirty="0"/>
          </a:p>
          <a:p>
            <a:r>
              <a:rPr lang="nl-NL" dirty="0"/>
              <a:t>daarbij worden betrokken. Het gaat dan om afspraken die de basisschool en de VO-</a:t>
            </a:r>
            <a:endParaRPr lang="en-US" dirty="0"/>
          </a:p>
          <a:p>
            <a:r>
              <a:rPr lang="nl-NL" dirty="0"/>
              <a:t>school allebei onderschrijven, en dus niet om het eenzijdig door het voortgezet</a:t>
            </a:r>
            <a:endParaRPr lang="en-US" dirty="0"/>
          </a:p>
          <a:p>
            <a:r>
              <a:rPr lang="nl-NL" dirty="0"/>
              <a:t>onderwijs afdwingen van een toets of eenzijdige afspraken over enkele of dubbele</a:t>
            </a:r>
            <a:endParaRPr lang="en-US" dirty="0"/>
          </a:p>
          <a:p>
            <a:r>
              <a:rPr lang="nl-NL" dirty="0"/>
              <a:t>adviezen. Het is overigens onwenselijk dat er tussen PO en VO afspraken worden</a:t>
            </a:r>
            <a:endParaRPr lang="en-US" dirty="0"/>
          </a:p>
          <a:p>
            <a:r>
              <a:rPr lang="nl-NL" dirty="0"/>
              <a:t>gemaakt waarbij op voorhand het werken met dubbele adviezen wordt uitgesloten.</a:t>
            </a:r>
            <a:endParaRPr lang="en-US" dirty="0"/>
          </a:p>
          <a:p>
            <a:r>
              <a:rPr lang="nl-NL" dirty="0"/>
              <a:t>Wanneer de uitslag van de doorstroomtoets een hoger advies aangeeft dan het</a:t>
            </a:r>
            <a:endParaRPr lang="en-US" dirty="0"/>
          </a:p>
          <a:p>
            <a:r>
              <a:rPr lang="nl-NL" dirty="0"/>
              <a:t>schooladvies, dan moet de basisschool het advies naar boven bijstellen.</a:t>
            </a:r>
            <a:endParaRPr lang="en-US" dirty="0"/>
          </a:p>
          <a:p>
            <a:endParaRPr lang="en-US" dirty="0">
              <a:cs typeface="Calibri"/>
            </a:endParaRPr>
          </a:p>
        </p:txBody>
      </p:sp>
      <p:sp>
        <p:nvSpPr>
          <p:cNvPr id="4" name="Tijdelijke aanduiding voor dianummer 3"/>
          <p:cNvSpPr>
            <a:spLocks noGrp="1"/>
          </p:cNvSpPr>
          <p:nvPr>
            <p:ph type="sldNum" sz="quarter" idx="5"/>
          </p:nvPr>
        </p:nvSpPr>
        <p:spPr/>
        <p:txBody>
          <a:bodyPr/>
          <a:lstStyle/>
          <a:p>
            <a:fld id="{3D0BED45-2FA3-4FB7-8FF8-6C69F4060EE0}" type="slidenum">
              <a:t>4</a:t>
            </a:fld>
            <a:endParaRPr lang="nl-NL"/>
          </a:p>
        </p:txBody>
      </p:sp>
    </p:spTree>
    <p:extLst>
      <p:ext uri="{BB962C8B-B14F-4D97-AF65-F5344CB8AC3E}">
        <p14:creationId xmlns:p14="http://schemas.microsoft.com/office/powerpoint/2010/main" val="4017297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Toelichting:</a:t>
            </a:r>
            <a:endParaRPr lang="en-US"/>
          </a:p>
          <a:p>
            <a:r>
              <a:rPr lang="nl-NL"/>
              <a:t>Het is aan de basisschool welk schooladvies zij besluit te geven. Ook als het gaat om</a:t>
            </a:r>
            <a:endParaRPr lang="en-US"/>
          </a:p>
          <a:p>
            <a:r>
              <a:rPr lang="nl-NL" dirty="0"/>
              <a:t>het geven van een enkelvoudig of dubbel advies. In sommige regio’s zijn afspraken</a:t>
            </a:r>
            <a:endParaRPr lang="en-US" dirty="0"/>
          </a:p>
          <a:p>
            <a:r>
              <a:rPr lang="nl-NL" dirty="0"/>
              <a:t>gemaakt om uitsluitend enkelvoudige (of juist uitsluitend dubbele) schooladviezen</a:t>
            </a:r>
            <a:endParaRPr lang="en-US" dirty="0"/>
          </a:p>
          <a:p>
            <a:r>
              <a:rPr lang="nl-NL" dirty="0"/>
              <a:t>op te stellen. Basisscholen kunnen dan denken dat dubbele (of enkele)</a:t>
            </a:r>
            <a:endParaRPr lang="en-US" dirty="0"/>
          </a:p>
          <a:p>
            <a:r>
              <a:rPr lang="nl-NL" dirty="0"/>
              <a:t>schooladviezen niet zijn toegestaan. Dit is niet juist. Als basisscholen vinden dat een</a:t>
            </a:r>
            <a:endParaRPr lang="en-US" dirty="0"/>
          </a:p>
          <a:p>
            <a:r>
              <a:rPr lang="nl-NL" dirty="0"/>
              <a:t>dubbel (dan wel enkelvoudig) advies het best passende advies is, dan horen zij dit</a:t>
            </a:r>
            <a:endParaRPr lang="en-US" dirty="0"/>
          </a:p>
          <a:p>
            <a:r>
              <a:rPr lang="nl-NL" dirty="0"/>
              <a:t>advies te geven. Op lokaal en regionaal niveau kunnen basisscholen en VO-scholen</a:t>
            </a:r>
            <a:endParaRPr lang="en-US" dirty="0"/>
          </a:p>
          <a:p>
            <a:r>
              <a:rPr lang="nl-NL" dirty="0"/>
              <a:t>wel afspraken maken over hoe het schooladvies tot stand komt en welke gegevens</a:t>
            </a:r>
            <a:endParaRPr lang="en-US" dirty="0"/>
          </a:p>
          <a:p>
            <a:r>
              <a:rPr lang="nl-NL" dirty="0"/>
              <a:t>daarbij worden betrokken. Het gaat dan om afspraken die de basisschool en de VO-</a:t>
            </a:r>
            <a:endParaRPr lang="en-US" dirty="0"/>
          </a:p>
          <a:p>
            <a:r>
              <a:rPr lang="nl-NL" dirty="0"/>
              <a:t>school allebei onderschrijven, en dus niet om het eenzijdig door het voortgezet</a:t>
            </a:r>
            <a:endParaRPr lang="en-US" dirty="0"/>
          </a:p>
          <a:p>
            <a:r>
              <a:rPr lang="nl-NL" dirty="0"/>
              <a:t>onderwijs afdwingen van een toets of eenzijdige afspraken over enkele of dubbele</a:t>
            </a:r>
            <a:endParaRPr lang="en-US" dirty="0"/>
          </a:p>
          <a:p>
            <a:r>
              <a:rPr lang="nl-NL" dirty="0"/>
              <a:t>adviezen. Het is overigens onwenselijk dat er tussen PO en VO afspraken worden</a:t>
            </a:r>
            <a:endParaRPr lang="en-US" dirty="0"/>
          </a:p>
          <a:p>
            <a:r>
              <a:rPr lang="nl-NL" dirty="0"/>
              <a:t>gemaakt waarbij op voorhand het werken met dubbele adviezen wordt uitgesloten.</a:t>
            </a:r>
            <a:endParaRPr lang="en-US" dirty="0"/>
          </a:p>
          <a:p>
            <a:r>
              <a:rPr lang="nl-NL" dirty="0"/>
              <a:t>Wanneer de uitslag van de doorstroomtoets een hoger advies aangeeft dan het</a:t>
            </a:r>
            <a:endParaRPr lang="en-US" dirty="0"/>
          </a:p>
          <a:p>
            <a:r>
              <a:rPr lang="nl-NL" dirty="0"/>
              <a:t>schooladvies, dan moet de basisschool het advies naar boven bijstellen.</a:t>
            </a:r>
            <a:endParaRPr lang="en-US" dirty="0"/>
          </a:p>
          <a:p>
            <a:endParaRPr lang="en-US" dirty="0">
              <a:cs typeface="Calibri"/>
            </a:endParaRPr>
          </a:p>
        </p:txBody>
      </p:sp>
      <p:sp>
        <p:nvSpPr>
          <p:cNvPr id="4" name="Tijdelijke aanduiding voor dianummer 3"/>
          <p:cNvSpPr>
            <a:spLocks noGrp="1"/>
          </p:cNvSpPr>
          <p:nvPr>
            <p:ph type="sldNum" sz="quarter" idx="5"/>
          </p:nvPr>
        </p:nvSpPr>
        <p:spPr/>
        <p:txBody>
          <a:bodyPr/>
          <a:lstStyle/>
          <a:p>
            <a:fld id="{3D0BED45-2FA3-4FB7-8FF8-6C69F4060EE0}" type="slidenum">
              <a:t>5</a:t>
            </a:fld>
            <a:endParaRPr lang="nl-NL"/>
          </a:p>
        </p:txBody>
      </p:sp>
    </p:spTree>
    <p:extLst>
      <p:ext uri="{BB962C8B-B14F-4D97-AF65-F5344CB8AC3E}">
        <p14:creationId xmlns:p14="http://schemas.microsoft.com/office/powerpoint/2010/main" val="1721492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cs typeface="Calibri"/>
            </a:endParaRPr>
          </a:p>
          <a:p>
            <a:r>
              <a:rPr lang="nl-NL" dirty="0"/>
              <a:t>daarbij worden betrokken. Het gaat dan om afspraken die de basisschool en de VO-</a:t>
            </a:r>
            <a:endParaRPr lang="en-US" dirty="0"/>
          </a:p>
          <a:p>
            <a:r>
              <a:rPr lang="nl-NL" dirty="0"/>
              <a:t>school allebei onderschrijven, en dus niet om het eenzijdig door het voortgezet</a:t>
            </a:r>
            <a:endParaRPr lang="en-US" dirty="0"/>
          </a:p>
          <a:p>
            <a:r>
              <a:rPr lang="nl-NL" dirty="0"/>
              <a:t>onderwijs afdwingen van een toets of eenzijdige afspraken over enkele of dubbele</a:t>
            </a:r>
            <a:endParaRPr lang="en-US" dirty="0"/>
          </a:p>
          <a:p>
            <a:r>
              <a:rPr lang="nl-NL" dirty="0"/>
              <a:t>adviezen. Het is overigens onwenselijk dat er tussen PO en VO afspraken worden</a:t>
            </a:r>
            <a:endParaRPr lang="en-US" dirty="0"/>
          </a:p>
          <a:p>
            <a:r>
              <a:rPr lang="nl-NL" dirty="0"/>
              <a:t>gemaakt waarbij op voorhand het werken met dubbele adviezen wordt uitgesloten.</a:t>
            </a:r>
            <a:endParaRPr lang="en-US" dirty="0"/>
          </a:p>
          <a:p>
            <a:r>
              <a:rPr lang="nl-NL" dirty="0"/>
              <a:t>Wanneer de uitslag van de doorstroomtoets een hoger advies aangeeft dan het</a:t>
            </a:r>
            <a:endParaRPr lang="en-US" dirty="0"/>
          </a:p>
          <a:p>
            <a:r>
              <a:rPr lang="nl-NL" dirty="0"/>
              <a:t>schooladvies, dan moet de basisschool het advies naar boven bijstellen.</a:t>
            </a:r>
            <a:endParaRPr lang="en-US" dirty="0"/>
          </a:p>
          <a:p>
            <a:endParaRPr lang="en-US" dirty="0">
              <a:cs typeface="Calibri"/>
            </a:endParaRPr>
          </a:p>
        </p:txBody>
      </p:sp>
      <p:sp>
        <p:nvSpPr>
          <p:cNvPr id="4" name="Tijdelijke aanduiding voor dianummer 3"/>
          <p:cNvSpPr>
            <a:spLocks noGrp="1"/>
          </p:cNvSpPr>
          <p:nvPr>
            <p:ph type="sldNum" sz="quarter" idx="5"/>
          </p:nvPr>
        </p:nvSpPr>
        <p:spPr/>
        <p:txBody>
          <a:bodyPr/>
          <a:lstStyle/>
          <a:p>
            <a:fld id="{3D0BED45-2FA3-4FB7-8FF8-6C69F4060EE0}" type="slidenum">
              <a:t>6</a:t>
            </a:fld>
            <a:endParaRPr lang="nl-NL"/>
          </a:p>
        </p:txBody>
      </p:sp>
    </p:spTree>
    <p:extLst>
      <p:ext uri="{BB962C8B-B14F-4D97-AF65-F5344CB8AC3E}">
        <p14:creationId xmlns:p14="http://schemas.microsoft.com/office/powerpoint/2010/main" val="427942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Toelichting:</a:t>
            </a:r>
            <a:endParaRPr lang="en-US" dirty="0"/>
          </a:p>
          <a:p>
            <a:r>
              <a:rPr lang="nl-NL"/>
              <a:t>HPO-scholen geven</a:t>
            </a:r>
          </a:p>
          <a:p>
            <a:r>
              <a:rPr lang="nl-NL" dirty="0"/>
              <a:t>aan dat VO-scholen er vanwege die reden niet blij mee zijn dat een PO-school het</a:t>
            </a:r>
            <a:endParaRPr lang="nl-NL" dirty="0">
              <a:cs typeface="Calibri"/>
            </a:endParaRPr>
          </a:p>
          <a:p>
            <a:r>
              <a:rPr lang="nl-NL" dirty="0"/>
              <a:t>advies omhoog bijstelt en PO-scholen zijn daardoor terughoudend in het omhoog</a:t>
            </a:r>
            <a:endParaRPr lang="nl-NL" dirty="0">
              <a:cs typeface="Calibri"/>
            </a:endParaRPr>
          </a:p>
          <a:p>
            <a:r>
              <a:rPr lang="nl-NL" dirty="0"/>
              <a:t>bijstellen van adviezen. Dat is dus niet nodig. De onderwijspositie in leerjaar 3 ten</a:t>
            </a:r>
            <a:endParaRPr lang="nl-NL" dirty="0">
              <a:cs typeface="Calibri"/>
            </a:endParaRPr>
          </a:p>
          <a:p>
            <a:r>
              <a:rPr lang="nl-NL" dirty="0"/>
              <a:t>opzichte van het advies van het PO gaat uit van het schooladvies voor de</a:t>
            </a:r>
            <a:endParaRPr lang="nl-NL" dirty="0">
              <a:cs typeface="Calibri"/>
            </a:endParaRPr>
          </a:p>
          <a:p>
            <a:r>
              <a:rPr lang="nl-NL" dirty="0"/>
              <a:t>doorstroomtoets. En het is vanzelfsprekend het meest wenselijk dat dat advies al</a:t>
            </a:r>
            <a:endParaRPr lang="nl-NL" dirty="0">
              <a:cs typeface="Calibri"/>
            </a:endParaRPr>
          </a:p>
          <a:p>
            <a:r>
              <a:rPr lang="nl-NL" dirty="0"/>
              <a:t>het beste voorspellende en kansrijke advies is dat bij de leerling past.</a:t>
            </a:r>
            <a:endParaRPr lang="nl-NL" dirty="0">
              <a:cs typeface="Calibri"/>
            </a:endParaRPr>
          </a:p>
          <a:p>
            <a:endParaRPr lang="nl-NL" dirty="0">
              <a:cs typeface="Calibri"/>
            </a:endParaRPr>
          </a:p>
        </p:txBody>
      </p:sp>
      <p:sp>
        <p:nvSpPr>
          <p:cNvPr id="4" name="Tijdelijke aanduiding voor dianummer 3"/>
          <p:cNvSpPr>
            <a:spLocks noGrp="1"/>
          </p:cNvSpPr>
          <p:nvPr>
            <p:ph type="sldNum" sz="quarter" idx="5"/>
          </p:nvPr>
        </p:nvSpPr>
        <p:spPr/>
        <p:txBody>
          <a:bodyPr/>
          <a:lstStyle/>
          <a:p>
            <a:fld id="{3D0BED45-2FA3-4FB7-8FF8-6C69F4060EE0}" type="slidenum">
              <a:t>7</a:t>
            </a:fld>
            <a:endParaRPr lang="nl-NL"/>
          </a:p>
        </p:txBody>
      </p:sp>
    </p:spTree>
    <p:extLst>
      <p:ext uri="{BB962C8B-B14F-4D97-AF65-F5344CB8AC3E}">
        <p14:creationId xmlns:p14="http://schemas.microsoft.com/office/powerpoint/2010/main" val="2409280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23.09.2024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23.09.2024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23.09.2024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23.09.2024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23.09.2024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23.09.2024</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23.09.2024</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23.09.2024</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23.09.2024</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23.09.2024</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23.09.2024</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8429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953BDC-9EAE-49FE-9892-958C9F845175}" type="datetimeFigureOut">
              <a:rPr lang="de-DE" smtClean="0"/>
              <a:t>23.09.2024</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B4677C2-725A-CA67-03E5-F2BF1358B263}"/>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dirty="0" err="1">
                <a:solidFill>
                  <a:schemeClr val="tx1"/>
                </a:solidFill>
                <a:latin typeface="+mj-lt"/>
                <a:ea typeface="+mj-ea"/>
                <a:cs typeface="+mj-cs"/>
              </a:rPr>
              <a:t>Actualiteit</a:t>
            </a:r>
            <a:endParaRPr lang="en-US" sz="5400" kern="1200" dirty="0">
              <a:solidFill>
                <a:schemeClr val="tx1"/>
              </a:solidFill>
              <a:latin typeface="+mj-lt"/>
              <a:ea typeface="+mj-ea"/>
              <a:cs typeface="+mj-cs"/>
            </a:endParaRPr>
          </a:p>
        </p:txBody>
      </p:sp>
      <p:sp>
        <p:nvSpPr>
          <p:cNvPr id="3" name="Tijdelijke aanduiding voor inhoud 2">
            <a:extLst>
              <a:ext uri="{FF2B5EF4-FFF2-40B4-BE49-F238E27FC236}">
                <a16:creationId xmlns:a16="http://schemas.microsoft.com/office/drawing/2014/main" id="{EEF5CEDF-D42F-1642-DA5A-B5126A850E51}"/>
              </a:ext>
            </a:extLst>
          </p:cNvPr>
          <p:cNvSpPr>
            <a:spLocks noGrp="1"/>
          </p:cNvSpPr>
          <p:nvPr>
            <p:ph idx="1"/>
          </p:nvPr>
        </p:nvSpPr>
        <p:spPr>
          <a:xfrm>
            <a:off x="1113809" y="953037"/>
            <a:ext cx="4036333" cy="1709849"/>
          </a:xfrm>
        </p:spPr>
        <p:txBody>
          <a:bodyPr vert="horz" lIns="91440" tIns="45720" rIns="91440" bIns="45720" rtlCol="0" anchor="b">
            <a:normAutofit/>
          </a:bodyPr>
          <a:lstStyle/>
          <a:p>
            <a:pPr marL="0" indent="0">
              <a:buNone/>
            </a:pPr>
            <a:r>
              <a:rPr lang="en-US" sz="2000" kern="1200" dirty="0">
                <a:solidFill>
                  <a:schemeClr val="tx1"/>
                </a:solidFill>
                <a:latin typeface="+mn-lt"/>
                <a:ea typeface="+mn-ea"/>
                <a:cs typeface="+mn-cs"/>
              </a:rPr>
              <a:t>            </a:t>
            </a:r>
          </a:p>
        </p:txBody>
      </p:sp>
      <p:grpSp>
        <p:nvGrpSpPr>
          <p:cNvPr id="24" name="Group 23">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5" name="Rectangle 24">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tekst, schermopname, Lettertype, lijn&#10;&#10;Automatisch gegenereerde beschrijving">
            <a:extLst>
              <a:ext uri="{FF2B5EF4-FFF2-40B4-BE49-F238E27FC236}">
                <a16:creationId xmlns:a16="http://schemas.microsoft.com/office/drawing/2014/main" id="{79580977-BB22-4D0D-0A1F-09C9C3593858}"/>
              </a:ext>
            </a:extLst>
          </p:cNvPr>
          <p:cNvPicPr>
            <a:picLocks noChangeAspect="1"/>
          </p:cNvPicPr>
          <p:nvPr/>
        </p:nvPicPr>
        <p:blipFill>
          <a:blip r:embed="rId2"/>
          <a:stretch>
            <a:fillRect/>
          </a:stretch>
        </p:blipFill>
        <p:spPr>
          <a:xfrm>
            <a:off x="5922492" y="1842623"/>
            <a:ext cx="5536001" cy="3114001"/>
          </a:xfrm>
          <a:prstGeom prst="rect">
            <a:avLst/>
          </a:prstGeom>
        </p:spPr>
      </p:pic>
    </p:spTree>
    <p:extLst>
      <p:ext uri="{BB962C8B-B14F-4D97-AF65-F5344CB8AC3E}">
        <p14:creationId xmlns:p14="http://schemas.microsoft.com/office/powerpoint/2010/main" val="610868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8694644-33C6-D432-77E7-BDAF51C1913C}"/>
              </a:ext>
            </a:extLst>
          </p:cNvPr>
          <p:cNvSpPr>
            <a:spLocks noGrp="1"/>
          </p:cNvSpPr>
          <p:nvPr>
            <p:ph type="title"/>
          </p:nvPr>
        </p:nvSpPr>
        <p:spPr>
          <a:xfrm>
            <a:off x="804672" y="802955"/>
            <a:ext cx="4977976" cy="1454051"/>
          </a:xfrm>
        </p:spPr>
        <p:txBody>
          <a:bodyPr>
            <a:normAutofit/>
          </a:bodyPr>
          <a:lstStyle/>
          <a:p>
            <a:r>
              <a:rPr lang="nl-NL" sz="3600" dirty="0">
                <a:solidFill>
                  <a:schemeClr val="tx2"/>
                </a:solidFill>
              </a:rPr>
              <a:t>Vragen Casuïstiek</a:t>
            </a:r>
          </a:p>
        </p:txBody>
      </p:sp>
      <p:sp>
        <p:nvSpPr>
          <p:cNvPr id="3" name="Tijdelijke aanduiding voor inhoud 2">
            <a:extLst>
              <a:ext uri="{FF2B5EF4-FFF2-40B4-BE49-F238E27FC236}">
                <a16:creationId xmlns:a16="http://schemas.microsoft.com/office/drawing/2014/main" id="{D26B4051-E7CF-9DBF-7432-0AFD49481832}"/>
              </a:ext>
            </a:extLst>
          </p:cNvPr>
          <p:cNvSpPr>
            <a:spLocks noGrp="1"/>
          </p:cNvSpPr>
          <p:nvPr>
            <p:ph idx="1"/>
          </p:nvPr>
        </p:nvSpPr>
        <p:spPr>
          <a:xfrm>
            <a:off x="804672" y="2421682"/>
            <a:ext cx="4977578" cy="3639289"/>
          </a:xfrm>
        </p:spPr>
        <p:txBody>
          <a:bodyPr anchor="ctr">
            <a:normAutofit/>
          </a:bodyPr>
          <a:lstStyle/>
          <a:p>
            <a:r>
              <a:rPr lang="nl-NL" sz="1800" dirty="0">
                <a:solidFill>
                  <a:schemeClr val="tx2"/>
                </a:solidFill>
              </a:rPr>
              <a:t>Welke vragen roept deze casus bij je op?</a:t>
            </a:r>
          </a:p>
          <a:p>
            <a:r>
              <a:rPr lang="nl-NL" sz="1800" dirty="0">
                <a:solidFill>
                  <a:schemeClr val="tx2"/>
                </a:solidFill>
              </a:rPr>
              <a:t>Wat zijn de feiten in de casus?</a:t>
            </a:r>
          </a:p>
          <a:p>
            <a:r>
              <a:rPr lang="nl-NL" sz="1800" dirty="0">
                <a:solidFill>
                  <a:schemeClr val="tx2"/>
                </a:solidFill>
              </a:rPr>
              <a:t>Zie je problemen in deze casus?</a:t>
            </a:r>
          </a:p>
          <a:p>
            <a:r>
              <a:rPr lang="nl-NL" sz="1800" dirty="0">
                <a:solidFill>
                  <a:schemeClr val="tx2"/>
                </a:solidFill>
              </a:rPr>
              <a:t>Welke belangen spelen mee in de casus?</a:t>
            </a:r>
          </a:p>
          <a:p>
            <a:r>
              <a:rPr lang="nl-NL" sz="1800" dirty="0">
                <a:solidFill>
                  <a:schemeClr val="tx2"/>
                </a:solidFill>
              </a:rPr>
              <a:t>Wat zou de ideale uitkomst zijn?</a:t>
            </a:r>
          </a:p>
          <a:p>
            <a:r>
              <a:rPr lang="nl-NL" sz="1800" dirty="0">
                <a:solidFill>
                  <a:schemeClr val="tx2"/>
                </a:solidFill>
              </a:rPr>
              <a:t>Wat zijn je twijfels in de casus?</a:t>
            </a:r>
          </a:p>
          <a:p>
            <a:r>
              <a:rPr lang="nl-NL" sz="1800" dirty="0">
                <a:solidFill>
                  <a:schemeClr val="tx2"/>
                </a:solidFill>
              </a:rPr>
              <a:t>Welke oplossing heb je?</a:t>
            </a: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Vragen">
            <a:extLst>
              <a:ext uri="{FF2B5EF4-FFF2-40B4-BE49-F238E27FC236}">
                <a16:creationId xmlns:a16="http://schemas.microsoft.com/office/drawing/2014/main" id="{0E0FFA19-69A8-ACEF-254D-41CE5B5936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3652314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Afbeelding 10">
            <a:extLst>
              <a:ext uri="{FF2B5EF4-FFF2-40B4-BE49-F238E27FC236}">
                <a16:creationId xmlns:a16="http://schemas.microsoft.com/office/drawing/2014/main" id="{890A1034-809B-06BE-CD6B-9B8F1D97AB20}"/>
              </a:ext>
            </a:extLst>
          </p:cNvPr>
          <p:cNvPicPr>
            <a:picLocks noChangeAspect="1"/>
          </p:cNvPicPr>
          <p:nvPr/>
        </p:nvPicPr>
        <p:blipFill>
          <a:blip r:embed="rId2"/>
          <a:srcRect r="4508"/>
          <a:stretch/>
        </p:blipFill>
        <p:spPr>
          <a:xfrm>
            <a:off x="347613" y="304480"/>
            <a:ext cx="5674894" cy="3030842"/>
          </a:xfrm>
          <a:prstGeom prst="rect">
            <a:avLst/>
          </a:prstGeom>
        </p:spPr>
      </p:pic>
      <p:pic>
        <p:nvPicPr>
          <p:cNvPr id="7" name="Afbeelding 6">
            <a:extLst>
              <a:ext uri="{FF2B5EF4-FFF2-40B4-BE49-F238E27FC236}">
                <a16:creationId xmlns:a16="http://schemas.microsoft.com/office/drawing/2014/main" id="{182040B0-76A2-17A3-2631-0018BAC8EE82}"/>
              </a:ext>
            </a:extLst>
          </p:cNvPr>
          <p:cNvPicPr>
            <a:picLocks noChangeAspect="1"/>
          </p:cNvPicPr>
          <p:nvPr/>
        </p:nvPicPr>
        <p:blipFill>
          <a:blip r:embed="rId3"/>
          <a:srcRect r="3" b="6913"/>
          <a:stretch/>
        </p:blipFill>
        <p:spPr>
          <a:xfrm>
            <a:off x="3480154" y="2165685"/>
            <a:ext cx="2676579" cy="3840479"/>
          </a:xfrm>
          <a:prstGeom prst="rect">
            <a:avLst/>
          </a:prstGeom>
        </p:spPr>
      </p:pic>
      <p:pic>
        <p:nvPicPr>
          <p:cNvPr id="9" name="Afbeelding 8">
            <a:extLst>
              <a:ext uri="{FF2B5EF4-FFF2-40B4-BE49-F238E27FC236}">
                <a16:creationId xmlns:a16="http://schemas.microsoft.com/office/drawing/2014/main" id="{6CD87114-F89B-5770-FBC4-983E60A75C6B}"/>
              </a:ext>
            </a:extLst>
          </p:cNvPr>
          <p:cNvPicPr>
            <a:picLocks noChangeAspect="1"/>
          </p:cNvPicPr>
          <p:nvPr/>
        </p:nvPicPr>
        <p:blipFill>
          <a:blip r:embed="rId4"/>
          <a:srcRect l="2761" t="16366" r="-2764" b="10571"/>
          <a:stretch/>
        </p:blipFill>
        <p:spPr>
          <a:xfrm>
            <a:off x="444332" y="2057243"/>
            <a:ext cx="2837076" cy="3717915"/>
          </a:xfrm>
          <a:prstGeom prst="rect">
            <a:avLst/>
          </a:prstGeom>
        </p:spPr>
      </p:pic>
      <p:pic>
        <p:nvPicPr>
          <p:cNvPr id="5" name="Tijdelijke aanduiding voor inhoud 4">
            <a:extLst>
              <a:ext uri="{FF2B5EF4-FFF2-40B4-BE49-F238E27FC236}">
                <a16:creationId xmlns:a16="http://schemas.microsoft.com/office/drawing/2014/main" id="{B4CBBE93-53BF-96D3-8AFC-2808AC06B47C}"/>
              </a:ext>
            </a:extLst>
          </p:cNvPr>
          <p:cNvPicPr>
            <a:picLocks noChangeAspect="1"/>
          </p:cNvPicPr>
          <p:nvPr/>
        </p:nvPicPr>
        <p:blipFill>
          <a:blip r:embed="rId5"/>
          <a:srcRect t="14833" r="1" b="2987"/>
          <a:stretch/>
        </p:blipFill>
        <p:spPr>
          <a:xfrm>
            <a:off x="6316838" y="177354"/>
            <a:ext cx="5674892" cy="5979074"/>
          </a:xfrm>
          <a:prstGeom prst="rect">
            <a:avLst/>
          </a:prstGeom>
        </p:spPr>
      </p:pic>
    </p:spTree>
    <p:extLst>
      <p:ext uri="{BB962C8B-B14F-4D97-AF65-F5344CB8AC3E}">
        <p14:creationId xmlns:p14="http://schemas.microsoft.com/office/powerpoint/2010/main" val="259882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9B2EB12-332C-4DCC-9746-30DD4690F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AFD40B55-BABB-4B33-ADD3-0C23404306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590550"/>
            <a:ext cx="5480792" cy="2739376"/>
            <a:chOff x="7807230" y="2012810"/>
            <a:chExt cx="3251252" cy="3459865"/>
          </a:xfrm>
        </p:grpSpPr>
        <p:sp>
          <p:nvSpPr>
            <p:cNvPr id="43" name="Rectangle 42">
              <a:extLst>
                <a:ext uri="{FF2B5EF4-FFF2-40B4-BE49-F238E27FC236}">
                  <a16:creationId xmlns:a16="http://schemas.microsoft.com/office/drawing/2014/main" id="{C324E181-0B87-4B75-A5EC-6A4B1BD1B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77211FB-84C1-4B06-AF95-F83D0394D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9" name="Afbeelding 18">
            <a:extLst>
              <a:ext uri="{FF2B5EF4-FFF2-40B4-BE49-F238E27FC236}">
                <a16:creationId xmlns:a16="http://schemas.microsoft.com/office/drawing/2014/main" id="{00D0FE66-AD54-3ACF-EF82-17E4EB44A9F5}"/>
              </a:ext>
            </a:extLst>
          </p:cNvPr>
          <p:cNvPicPr>
            <a:picLocks noChangeAspect="1"/>
          </p:cNvPicPr>
          <p:nvPr/>
        </p:nvPicPr>
        <p:blipFill>
          <a:blip r:embed="rId2"/>
          <a:stretch>
            <a:fillRect/>
          </a:stretch>
        </p:blipFill>
        <p:spPr>
          <a:xfrm>
            <a:off x="701134" y="1059326"/>
            <a:ext cx="5148072" cy="1801824"/>
          </a:xfrm>
          <a:prstGeom prst="rect">
            <a:avLst/>
          </a:prstGeom>
        </p:spPr>
      </p:pic>
      <p:grpSp>
        <p:nvGrpSpPr>
          <p:cNvPr id="46" name="Group 45">
            <a:extLst>
              <a:ext uri="{FF2B5EF4-FFF2-40B4-BE49-F238E27FC236}">
                <a16:creationId xmlns:a16="http://schemas.microsoft.com/office/drawing/2014/main" id="{E616EDA1-F722-4C6A-AD2F-E487C7EBE6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3544708"/>
            <a:ext cx="2651760" cy="2739376"/>
            <a:chOff x="7807230" y="2012810"/>
            <a:chExt cx="3251252" cy="3459865"/>
          </a:xfrm>
        </p:grpSpPr>
        <p:sp>
          <p:nvSpPr>
            <p:cNvPr id="47" name="Rectangle 46">
              <a:extLst>
                <a:ext uri="{FF2B5EF4-FFF2-40B4-BE49-F238E27FC236}">
                  <a16:creationId xmlns:a16="http://schemas.microsoft.com/office/drawing/2014/main" id="{2B994A57-EDEF-4F7C-9FF3-8A46664686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0D45935-877E-4620-9F00-69FFC601B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7" name="Afbeelding 16">
            <a:extLst>
              <a:ext uri="{FF2B5EF4-FFF2-40B4-BE49-F238E27FC236}">
                <a16:creationId xmlns:a16="http://schemas.microsoft.com/office/drawing/2014/main" id="{A29EF12F-DBFC-0264-1EFF-9C17CA9E641F}"/>
              </a:ext>
            </a:extLst>
          </p:cNvPr>
          <p:cNvPicPr>
            <a:picLocks noChangeAspect="1"/>
          </p:cNvPicPr>
          <p:nvPr/>
        </p:nvPicPr>
        <p:blipFill>
          <a:blip r:embed="rId3"/>
          <a:stretch>
            <a:fillRect/>
          </a:stretch>
        </p:blipFill>
        <p:spPr>
          <a:xfrm>
            <a:off x="719688" y="3716532"/>
            <a:ext cx="2281931" cy="2395728"/>
          </a:xfrm>
          <a:prstGeom prst="rect">
            <a:avLst/>
          </a:prstGeom>
        </p:spPr>
      </p:pic>
      <p:grpSp>
        <p:nvGrpSpPr>
          <p:cNvPr id="50" name="Group 49">
            <a:extLst>
              <a:ext uri="{FF2B5EF4-FFF2-40B4-BE49-F238E27FC236}">
                <a16:creationId xmlns:a16="http://schemas.microsoft.com/office/drawing/2014/main" id="{718BCC2B-0684-4382-A2D3-C9ADC77687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5270" y="3544708"/>
            <a:ext cx="2651760" cy="2739376"/>
            <a:chOff x="7807230" y="2012810"/>
            <a:chExt cx="3251252" cy="3459865"/>
          </a:xfrm>
        </p:grpSpPr>
        <p:sp>
          <p:nvSpPr>
            <p:cNvPr id="51" name="Rectangle 50">
              <a:extLst>
                <a:ext uri="{FF2B5EF4-FFF2-40B4-BE49-F238E27FC236}">
                  <a16:creationId xmlns:a16="http://schemas.microsoft.com/office/drawing/2014/main" id="{F67BE271-7CC8-493E-ACC7-330B8DAE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416E226-9BF3-4654-A708-DDC3A062C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Afbeelding 14">
            <a:extLst>
              <a:ext uri="{FF2B5EF4-FFF2-40B4-BE49-F238E27FC236}">
                <a16:creationId xmlns:a16="http://schemas.microsoft.com/office/drawing/2014/main" id="{8A4656A9-3574-F6B5-8E7A-5F0F29EB5DC2}"/>
              </a:ext>
            </a:extLst>
          </p:cNvPr>
          <p:cNvPicPr>
            <a:picLocks noChangeAspect="1"/>
          </p:cNvPicPr>
          <p:nvPr/>
        </p:nvPicPr>
        <p:blipFill>
          <a:blip r:embed="rId4"/>
          <a:stretch>
            <a:fillRect/>
          </a:stretch>
        </p:blipFill>
        <p:spPr>
          <a:xfrm>
            <a:off x="3549862" y="3790850"/>
            <a:ext cx="2322576" cy="2247091"/>
          </a:xfrm>
          <a:prstGeom prst="rect">
            <a:avLst/>
          </a:prstGeom>
        </p:spPr>
      </p:pic>
      <p:grpSp>
        <p:nvGrpSpPr>
          <p:cNvPr id="54" name="Group 53">
            <a:extLst>
              <a:ext uri="{FF2B5EF4-FFF2-40B4-BE49-F238E27FC236}">
                <a16:creationId xmlns:a16="http://schemas.microsoft.com/office/drawing/2014/main" id="{B5D0BDB0-2E17-4D86-BEE1-1A1817E046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6100" y="583417"/>
            <a:ext cx="5451125" cy="5700667"/>
            <a:chOff x="7807230" y="2012810"/>
            <a:chExt cx="3251252" cy="3459865"/>
          </a:xfrm>
        </p:grpSpPr>
        <p:sp>
          <p:nvSpPr>
            <p:cNvPr id="55" name="Rectangle 54">
              <a:extLst>
                <a:ext uri="{FF2B5EF4-FFF2-40B4-BE49-F238E27FC236}">
                  <a16:creationId xmlns:a16="http://schemas.microsoft.com/office/drawing/2014/main" id="{07A4205F-B9AE-4B05-9BDE-05C46ED3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7B833BEF-B243-4FC2-967F-3C9C2085A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Afbeelding 8">
            <a:extLst>
              <a:ext uri="{FF2B5EF4-FFF2-40B4-BE49-F238E27FC236}">
                <a16:creationId xmlns:a16="http://schemas.microsoft.com/office/drawing/2014/main" id="{6EF86B2A-A24A-1B31-3E4A-6E4278A4C6A0}"/>
              </a:ext>
            </a:extLst>
          </p:cNvPr>
          <p:cNvPicPr>
            <a:picLocks noChangeAspect="1"/>
          </p:cNvPicPr>
          <p:nvPr/>
        </p:nvPicPr>
        <p:blipFill>
          <a:blip r:embed="rId5"/>
          <a:stretch>
            <a:fillRect/>
          </a:stretch>
        </p:blipFill>
        <p:spPr>
          <a:xfrm>
            <a:off x="6958720" y="763702"/>
            <a:ext cx="3945883" cy="5340096"/>
          </a:xfrm>
          <a:prstGeom prst="rect">
            <a:avLst/>
          </a:prstGeom>
        </p:spPr>
      </p:pic>
    </p:spTree>
    <p:extLst>
      <p:ext uri="{BB962C8B-B14F-4D97-AF65-F5344CB8AC3E}">
        <p14:creationId xmlns:p14="http://schemas.microsoft.com/office/powerpoint/2010/main" val="1300556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2">
            <a:extLst>
              <a:ext uri="{FF2B5EF4-FFF2-40B4-BE49-F238E27FC236}">
                <a16:creationId xmlns:a16="http://schemas.microsoft.com/office/drawing/2014/main" id="{E30DC9E5-B97B-4B7B-D1CC-5588FE62E5FF}"/>
              </a:ext>
            </a:extLst>
          </p:cNvPr>
          <p:cNvSpPr>
            <a:spLocks noGrp="1"/>
          </p:cNvSpPr>
          <p:nvPr>
            <p:ph type="title"/>
          </p:nvPr>
        </p:nvSpPr>
        <p:spPr>
          <a:xfrm>
            <a:off x="589560" y="856180"/>
            <a:ext cx="4560584" cy="1128068"/>
          </a:xfrm>
        </p:spPr>
        <p:txBody>
          <a:bodyPr anchor="ctr">
            <a:normAutofit/>
          </a:bodyPr>
          <a:lstStyle/>
          <a:p>
            <a:r>
              <a:rPr lang="nl-NL" sz="4000" dirty="0"/>
              <a:t>Het net ophalen</a:t>
            </a:r>
          </a:p>
        </p:txBody>
      </p:sp>
      <p:grpSp>
        <p:nvGrpSpPr>
          <p:cNvPr id="12"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4AD90AAB-0C61-6415-A239-EB83B4AA3CA6}"/>
              </a:ext>
            </a:extLst>
          </p:cNvPr>
          <p:cNvSpPr>
            <a:spLocks noGrp="1"/>
          </p:cNvSpPr>
          <p:nvPr>
            <p:ph idx="1"/>
          </p:nvPr>
        </p:nvSpPr>
        <p:spPr>
          <a:xfrm>
            <a:off x="590719" y="2330505"/>
            <a:ext cx="4559425" cy="3979585"/>
          </a:xfrm>
        </p:spPr>
        <p:txBody>
          <a:bodyPr anchor="ctr">
            <a:normAutofit/>
          </a:bodyPr>
          <a:lstStyle/>
          <a:p>
            <a:r>
              <a:rPr lang="en-US" sz="2000" dirty="0" err="1"/>
              <a:t>Dit</a:t>
            </a:r>
            <a:r>
              <a:rPr lang="en-US" sz="2000" dirty="0"/>
              <a:t> neem </a:t>
            </a:r>
            <a:r>
              <a:rPr lang="en-US" sz="2000" dirty="0" err="1"/>
              <a:t>ik</a:t>
            </a:r>
            <a:r>
              <a:rPr lang="en-US" sz="2000" dirty="0"/>
              <a:t> mee…</a:t>
            </a:r>
          </a:p>
          <a:p>
            <a:r>
              <a:rPr lang="en-US" sz="2000" dirty="0" err="1"/>
              <a:t>Dit</a:t>
            </a:r>
            <a:r>
              <a:rPr lang="en-US" sz="2000" dirty="0"/>
              <a:t> </a:t>
            </a:r>
            <a:r>
              <a:rPr lang="en-US" sz="2000" dirty="0" err="1"/>
              <a:t>blijft</a:t>
            </a:r>
            <a:r>
              <a:rPr lang="en-US" sz="2000" dirty="0"/>
              <a:t> </a:t>
            </a:r>
            <a:r>
              <a:rPr lang="en-US" sz="2000" dirty="0" err="1"/>
              <a:t>mij</a:t>
            </a:r>
            <a:r>
              <a:rPr lang="en-US" sz="2000" dirty="0"/>
              <a:t> </a:t>
            </a:r>
            <a:r>
              <a:rPr lang="en-US" sz="2000" dirty="0" err="1"/>
              <a:t>bezig</a:t>
            </a:r>
            <a:r>
              <a:rPr lang="en-US" sz="2000" dirty="0"/>
              <a:t> </a:t>
            </a:r>
            <a:r>
              <a:rPr lang="en-US" sz="2000" dirty="0" err="1"/>
              <a:t>houden</a:t>
            </a:r>
            <a:r>
              <a:rPr lang="en-US" sz="2000" dirty="0"/>
              <a:t>…</a:t>
            </a:r>
          </a:p>
          <a:p>
            <a:r>
              <a:rPr lang="en-US" sz="2000" dirty="0" err="1"/>
              <a:t>Dit</a:t>
            </a:r>
            <a:r>
              <a:rPr lang="en-US" sz="2000" dirty="0"/>
              <a:t> ga </a:t>
            </a:r>
            <a:r>
              <a:rPr lang="en-US" sz="2000" dirty="0" err="1"/>
              <a:t>ik</a:t>
            </a:r>
            <a:r>
              <a:rPr lang="en-US" sz="2000" dirty="0"/>
              <a:t> </a:t>
            </a:r>
            <a:r>
              <a:rPr lang="en-US" sz="2000" dirty="0" err="1"/>
              <a:t>doen</a:t>
            </a:r>
            <a:r>
              <a:rPr lang="en-US" sz="2000" dirty="0"/>
              <a:t>…</a:t>
            </a:r>
          </a:p>
          <a:p>
            <a:r>
              <a:rPr lang="en-US" sz="2000" dirty="0" err="1"/>
              <a:t>Dit</a:t>
            </a:r>
            <a:r>
              <a:rPr lang="en-US" sz="2000" dirty="0"/>
              <a:t> </a:t>
            </a:r>
            <a:r>
              <a:rPr lang="en-US" sz="2000" dirty="0" err="1"/>
              <a:t>geef</a:t>
            </a:r>
            <a:r>
              <a:rPr lang="en-US" sz="2000" dirty="0"/>
              <a:t> </a:t>
            </a:r>
            <a:r>
              <a:rPr lang="en-US" sz="2000" dirty="0" err="1"/>
              <a:t>ik</a:t>
            </a:r>
            <a:r>
              <a:rPr lang="en-US" sz="2000" dirty="0"/>
              <a:t> De </a:t>
            </a:r>
            <a:r>
              <a:rPr lang="en-US" sz="2000" dirty="0" err="1"/>
              <a:t>Klik</a:t>
            </a:r>
            <a:r>
              <a:rPr lang="en-US" sz="2000" dirty="0"/>
              <a:t> mee..</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ijdelijke aanduiding voor inhoud 5" descr="Mensen die een net uitwerpen">
            <a:extLst>
              <a:ext uri="{FF2B5EF4-FFF2-40B4-BE49-F238E27FC236}">
                <a16:creationId xmlns:a16="http://schemas.microsoft.com/office/drawing/2014/main" id="{884DE5C2-4478-67FE-1E04-B3B0F4CD9703}"/>
              </a:ext>
            </a:extLst>
          </p:cNvPr>
          <p:cNvPicPr>
            <a:picLocks noChangeAspect="1"/>
          </p:cNvPicPr>
          <p:nvPr/>
        </p:nvPicPr>
        <p:blipFill>
          <a:blip r:embed="rId2">
            <a:extLst>
              <a:ext uri="{28A0092B-C50C-407E-A947-70E740481C1C}">
                <a14:useLocalDpi xmlns:a14="http://schemas.microsoft.com/office/drawing/2010/main" val="0"/>
              </a:ext>
            </a:extLst>
          </a:blip>
          <a:srcRect l="13251" r="17891" b="1"/>
          <a:stretch/>
        </p:blipFill>
        <p:spPr>
          <a:xfrm>
            <a:off x="5977788" y="799352"/>
            <a:ext cx="5425410" cy="5259296"/>
          </a:xfrm>
          <a:prstGeom prst="rect">
            <a:avLst/>
          </a:prstGeom>
        </p:spPr>
      </p:pic>
    </p:spTree>
    <p:extLst>
      <p:ext uri="{BB962C8B-B14F-4D97-AF65-F5344CB8AC3E}">
        <p14:creationId xmlns:p14="http://schemas.microsoft.com/office/powerpoint/2010/main" val="2122261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Tijdelijke aanduiding voor inhoud 5" descr="Een tafel gevuld met voedsel">
            <a:extLst>
              <a:ext uri="{FF2B5EF4-FFF2-40B4-BE49-F238E27FC236}">
                <a16:creationId xmlns:a16="http://schemas.microsoft.com/office/drawing/2014/main" id="{E12464DF-8F27-2DED-5998-AF59C007D00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8"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2">
            <a:extLst>
              <a:ext uri="{FF2B5EF4-FFF2-40B4-BE49-F238E27FC236}">
                <a16:creationId xmlns:a16="http://schemas.microsoft.com/office/drawing/2014/main" id="{61635E9C-DB63-5945-8C85-968A4D3B4E1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Welkom in de aula</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41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D626171-3845-E556-8746-FE0F7EDCE960}"/>
              </a:ext>
            </a:extLst>
          </p:cNvPr>
          <p:cNvSpPr>
            <a:spLocks noGrp="1"/>
          </p:cNvSpPr>
          <p:nvPr>
            <p:ph type="title"/>
          </p:nvPr>
        </p:nvSpPr>
        <p:spPr>
          <a:xfrm>
            <a:off x="838200" y="557189"/>
            <a:ext cx="10515600" cy="2057043"/>
          </a:xfrm>
        </p:spPr>
        <p:txBody>
          <a:bodyPr vert="horz" lIns="91440" tIns="45720" rIns="91440" bIns="45720" rtlCol="0" anchor="ctr">
            <a:normAutofit/>
          </a:bodyPr>
          <a:lstStyle/>
          <a:p>
            <a:r>
              <a:rPr lang="en-US" sz="5200" kern="1200">
                <a:solidFill>
                  <a:schemeClr val="tx1"/>
                </a:solidFill>
                <a:latin typeface="+mj-lt"/>
                <a:ea typeface="+mj-ea"/>
                <a:cs typeface="+mj-cs"/>
              </a:rPr>
              <a:t>Advisering in cijfers</a:t>
            </a:r>
          </a:p>
        </p:txBody>
      </p:sp>
      <p:pic>
        <p:nvPicPr>
          <p:cNvPr id="6" name="image2.png">
            <a:extLst>
              <a:ext uri="{FF2B5EF4-FFF2-40B4-BE49-F238E27FC236}">
                <a16:creationId xmlns:a16="http://schemas.microsoft.com/office/drawing/2014/main" id="{5BF31653-D6C7-26DF-B3C1-1E196985868C}"/>
              </a:ext>
            </a:extLst>
          </p:cNvPr>
          <p:cNvPicPr>
            <a:picLocks noGrp="1"/>
          </p:cNvPicPr>
          <p:nvPr>
            <p:ph idx="1"/>
          </p:nvPr>
        </p:nvPicPr>
        <p:blipFill>
          <a:blip r:embed="rId2"/>
          <a:srcRect l="-830" r="830"/>
          <a:stretch>
            <a:fillRect/>
          </a:stretch>
        </p:blipFill>
        <p:spPr>
          <a:xfrm>
            <a:off x="8343616" y="2785949"/>
            <a:ext cx="3470918" cy="3514855"/>
          </a:xfrm>
          <a:prstGeom prst="rect">
            <a:avLst/>
          </a:prstGeom>
        </p:spPr>
      </p:pic>
      <p:pic>
        <p:nvPicPr>
          <p:cNvPr id="5" name="image10.png">
            <a:extLst>
              <a:ext uri="{FF2B5EF4-FFF2-40B4-BE49-F238E27FC236}">
                <a16:creationId xmlns:a16="http://schemas.microsoft.com/office/drawing/2014/main" id="{B8656D39-1EF5-16E8-5FB2-2AE4ABC99C18}"/>
              </a:ext>
            </a:extLst>
          </p:cNvPr>
          <p:cNvPicPr>
            <a:picLocks/>
          </p:cNvPicPr>
          <p:nvPr/>
        </p:nvPicPr>
        <p:blipFill>
          <a:blip r:embed="rId3"/>
          <a:stretch>
            <a:fillRect/>
          </a:stretch>
        </p:blipFill>
        <p:spPr>
          <a:xfrm>
            <a:off x="4348154" y="3033676"/>
            <a:ext cx="3797536" cy="3003765"/>
          </a:xfrm>
          <a:prstGeom prst="rect">
            <a:avLst/>
          </a:prstGeom>
        </p:spPr>
      </p:pic>
      <p:pic>
        <p:nvPicPr>
          <p:cNvPr id="7" name="image5.png">
            <a:extLst>
              <a:ext uri="{FF2B5EF4-FFF2-40B4-BE49-F238E27FC236}">
                <a16:creationId xmlns:a16="http://schemas.microsoft.com/office/drawing/2014/main" id="{E4E61BBA-88E9-EB80-A345-D75FDD3933F3}"/>
              </a:ext>
            </a:extLst>
          </p:cNvPr>
          <p:cNvPicPr/>
          <p:nvPr/>
        </p:nvPicPr>
        <p:blipFill>
          <a:blip r:embed="rId4"/>
          <a:stretch>
            <a:fillRect/>
          </a:stretch>
        </p:blipFill>
        <p:spPr>
          <a:xfrm>
            <a:off x="352693" y="3033676"/>
            <a:ext cx="3797536" cy="2734225"/>
          </a:xfrm>
          <a:prstGeom prst="rect">
            <a:avLst/>
          </a:prstGeom>
        </p:spPr>
      </p:pic>
    </p:spTree>
    <p:extLst>
      <p:ext uri="{BB962C8B-B14F-4D97-AF65-F5344CB8AC3E}">
        <p14:creationId xmlns:p14="http://schemas.microsoft.com/office/powerpoint/2010/main" val="2827962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8" name="Rectangle 127">
            <a:extLst>
              <a:ext uri="{FF2B5EF4-FFF2-40B4-BE49-F238E27FC236}">
                <a16:creationId xmlns:a16="http://schemas.microsoft.com/office/drawing/2014/main" id="{87E5499B-AC4D-4A4A-8703-C49F28272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D626171-3845-E556-8746-FE0F7EDCE960}"/>
              </a:ext>
            </a:extLst>
          </p:cNvPr>
          <p:cNvSpPr>
            <a:spLocks noGrp="1"/>
          </p:cNvSpPr>
          <p:nvPr>
            <p:ph type="title"/>
          </p:nvPr>
        </p:nvSpPr>
        <p:spPr>
          <a:xfrm>
            <a:off x="6723665" y="679730"/>
            <a:ext cx="4779713" cy="3932729"/>
          </a:xfrm>
        </p:spPr>
        <p:txBody>
          <a:bodyPr vert="horz" lIns="91440" tIns="45720" rIns="91440" bIns="45720" rtlCol="0" anchor="b">
            <a:normAutofit/>
          </a:bodyPr>
          <a:lstStyle/>
          <a:p>
            <a:r>
              <a:rPr lang="en-US" sz="6000"/>
              <a:t>Advisering in cijfers</a:t>
            </a:r>
          </a:p>
        </p:txBody>
      </p:sp>
      <p:grpSp>
        <p:nvGrpSpPr>
          <p:cNvPr id="130" name="Group 129">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2218698" y="2733627"/>
            <a:ext cx="1340409" cy="5777807"/>
            <a:chOff x="329184" y="2"/>
            <a:chExt cx="524256" cy="5777807"/>
          </a:xfrm>
        </p:grpSpPr>
        <p:cxnSp>
          <p:nvCxnSpPr>
            <p:cNvPr id="131" name="Straight Connector 130">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2" name="Rectangle 13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2"/>
              <a:ext cx="524256" cy="5666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4" name="Rectangle 13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5" y="269325"/>
            <a:ext cx="5346416" cy="617193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4.png">
            <a:extLst>
              <a:ext uri="{FF2B5EF4-FFF2-40B4-BE49-F238E27FC236}">
                <a16:creationId xmlns:a16="http://schemas.microsoft.com/office/drawing/2014/main" id="{188AB2D9-B974-B7CA-F22C-687CF8CE9777}"/>
              </a:ext>
            </a:extLst>
          </p:cNvPr>
          <p:cNvPicPr/>
          <p:nvPr/>
        </p:nvPicPr>
        <p:blipFill>
          <a:blip r:embed="rId2"/>
          <a:srcRect l="49169"/>
          <a:stretch>
            <a:fillRect/>
          </a:stretch>
        </p:blipFill>
        <p:spPr>
          <a:xfrm>
            <a:off x="914401" y="502050"/>
            <a:ext cx="4902440" cy="2652261"/>
          </a:xfrm>
          <a:prstGeom prst="rect">
            <a:avLst/>
          </a:prstGeom>
        </p:spPr>
      </p:pic>
      <p:pic>
        <p:nvPicPr>
          <p:cNvPr id="10" name="image4.png">
            <a:extLst>
              <a:ext uri="{FF2B5EF4-FFF2-40B4-BE49-F238E27FC236}">
                <a16:creationId xmlns:a16="http://schemas.microsoft.com/office/drawing/2014/main" id="{CE5D1E9A-1848-B14C-E301-B1FEC90772B5}"/>
              </a:ext>
            </a:extLst>
          </p:cNvPr>
          <p:cNvPicPr/>
          <p:nvPr/>
        </p:nvPicPr>
        <p:blipFill>
          <a:blip r:embed="rId2"/>
          <a:srcRect r="50000"/>
          <a:stretch>
            <a:fillRect/>
          </a:stretch>
        </p:blipFill>
        <p:spPr>
          <a:xfrm>
            <a:off x="914401" y="3504402"/>
            <a:ext cx="4902440" cy="2696343"/>
          </a:xfrm>
          <a:prstGeom prst="rect">
            <a:avLst/>
          </a:prstGeom>
        </p:spPr>
      </p:pic>
      <p:pic>
        <p:nvPicPr>
          <p:cNvPr id="3" name="Afbeelding 2">
            <a:extLst>
              <a:ext uri="{FF2B5EF4-FFF2-40B4-BE49-F238E27FC236}">
                <a16:creationId xmlns:a16="http://schemas.microsoft.com/office/drawing/2014/main" id="{42FD5907-0FC8-6BEC-7732-0A38A1BF6BAD}"/>
              </a:ext>
            </a:extLst>
          </p:cNvPr>
          <p:cNvPicPr>
            <a:picLocks noChangeAspect="1"/>
          </p:cNvPicPr>
          <p:nvPr/>
        </p:nvPicPr>
        <p:blipFill>
          <a:blip r:embed="rId3"/>
          <a:stretch>
            <a:fillRect/>
          </a:stretch>
        </p:blipFill>
        <p:spPr>
          <a:xfrm>
            <a:off x="5166567" y="1081137"/>
            <a:ext cx="500212" cy="333778"/>
          </a:xfrm>
          <a:prstGeom prst="rect">
            <a:avLst/>
          </a:prstGeom>
        </p:spPr>
      </p:pic>
      <p:pic>
        <p:nvPicPr>
          <p:cNvPr id="4" name="Afbeelding 3">
            <a:extLst>
              <a:ext uri="{FF2B5EF4-FFF2-40B4-BE49-F238E27FC236}">
                <a16:creationId xmlns:a16="http://schemas.microsoft.com/office/drawing/2014/main" id="{3C0387EB-9892-98DE-CE98-2B9FD5A55E56}"/>
              </a:ext>
            </a:extLst>
          </p:cNvPr>
          <p:cNvPicPr>
            <a:picLocks noChangeAspect="1"/>
          </p:cNvPicPr>
          <p:nvPr/>
        </p:nvPicPr>
        <p:blipFill>
          <a:blip r:embed="rId4"/>
          <a:stretch>
            <a:fillRect/>
          </a:stretch>
        </p:blipFill>
        <p:spPr>
          <a:xfrm>
            <a:off x="4911815" y="5371321"/>
            <a:ext cx="810477" cy="762802"/>
          </a:xfrm>
          <a:prstGeom prst="rect">
            <a:avLst/>
          </a:prstGeom>
        </p:spPr>
      </p:pic>
    </p:spTree>
    <p:extLst>
      <p:ext uri="{BB962C8B-B14F-4D97-AF65-F5344CB8AC3E}">
        <p14:creationId xmlns:p14="http://schemas.microsoft.com/office/powerpoint/2010/main" val="955424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8531F33-1FA3-59EF-00E2-1A07F7B5A968}"/>
              </a:ext>
            </a:extLst>
          </p:cNvPr>
          <p:cNvSpPr>
            <a:spLocks noGrp="1"/>
          </p:cNvSpPr>
          <p:nvPr>
            <p:ph type="title"/>
          </p:nvPr>
        </p:nvSpPr>
        <p:spPr>
          <a:xfrm>
            <a:off x="1043631" y="809898"/>
            <a:ext cx="9942716" cy="1554480"/>
          </a:xfrm>
        </p:spPr>
        <p:txBody>
          <a:bodyPr anchor="ctr">
            <a:normAutofit/>
          </a:bodyPr>
          <a:lstStyle/>
          <a:p>
            <a:r>
              <a:rPr lang="nl-NL" sz="4800" dirty="0"/>
              <a:t>Feit of fabel</a:t>
            </a:r>
          </a:p>
        </p:txBody>
      </p:sp>
      <p:sp>
        <p:nvSpPr>
          <p:cNvPr id="9" name="Tijdelijke aanduiding voor inhoud 8">
            <a:extLst>
              <a:ext uri="{FF2B5EF4-FFF2-40B4-BE49-F238E27FC236}">
                <a16:creationId xmlns:a16="http://schemas.microsoft.com/office/drawing/2014/main" id="{D68980B3-DE70-534C-7171-1CB344C9A70D}"/>
              </a:ext>
            </a:extLst>
          </p:cNvPr>
          <p:cNvSpPr>
            <a:spLocks noGrp="1"/>
          </p:cNvSpPr>
          <p:nvPr>
            <p:ph idx="1"/>
          </p:nvPr>
        </p:nvSpPr>
        <p:spPr>
          <a:xfrm>
            <a:off x="1045028" y="3017522"/>
            <a:ext cx="9941319" cy="3124658"/>
          </a:xfrm>
        </p:spPr>
        <p:txBody>
          <a:bodyPr vert="horz" lIns="91440" tIns="45720" rIns="91440" bIns="45720" rtlCol="0" anchor="ctr">
            <a:normAutofit/>
          </a:bodyPr>
          <a:lstStyle/>
          <a:p>
            <a:pPr marL="0" indent="0">
              <a:buNone/>
            </a:pPr>
            <a:r>
              <a:rPr lang="nl-NL" sz="2400" dirty="0"/>
              <a:t>  </a:t>
            </a:r>
            <a:r>
              <a:rPr lang="nl-NL" sz="2400" b="1" dirty="0"/>
              <a:t>VO-scholen kunnen eisen stellen aan het basisschooladvies</a:t>
            </a:r>
          </a:p>
          <a:p>
            <a:pPr marL="0" indent="0">
              <a:buNone/>
            </a:pPr>
            <a:r>
              <a:rPr lang="nl-NL" sz="2400" dirty="0"/>
              <a:t>Fabel</a:t>
            </a:r>
          </a:p>
          <a:p>
            <a:pPr marL="0" indent="0">
              <a:buNone/>
            </a:pPr>
            <a:r>
              <a:rPr lang="nl-NL" sz="2400" dirty="0"/>
              <a:t>Dit klopt niet. VO-scholen mogen bijvoorbeeld niet aan de basisschool vragen om uitsluitend enkele of dubbele adviezen te geven, het schooladvies aan te passen (zowel naar boven als naar beneden) of extra laag te adviseren.</a:t>
            </a:r>
          </a:p>
          <a:p>
            <a:pPr marL="0" indent="0">
              <a:buNone/>
            </a:pPr>
            <a:endParaRPr lang="nl-NL" sz="2400" dirty="0"/>
          </a:p>
        </p:txBody>
      </p:sp>
      <p:cxnSp>
        <p:nvCxnSpPr>
          <p:cNvPr id="23" name="Straight Connector 22">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22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8531F33-1FA3-59EF-00E2-1A07F7B5A968}"/>
              </a:ext>
            </a:extLst>
          </p:cNvPr>
          <p:cNvSpPr>
            <a:spLocks noGrp="1"/>
          </p:cNvSpPr>
          <p:nvPr>
            <p:ph type="title"/>
          </p:nvPr>
        </p:nvSpPr>
        <p:spPr>
          <a:xfrm>
            <a:off x="1043631" y="809898"/>
            <a:ext cx="9942716" cy="1554480"/>
          </a:xfrm>
        </p:spPr>
        <p:txBody>
          <a:bodyPr anchor="ctr">
            <a:normAutofit/>
          </a:bodyPr>
          <a:lstStyle/>
          <a:p>
            <a:r>
              <a:rPr lang="nl-NL" sz="4800" dirty="0"/>
              <a:t>Feit of fabel</a:t>
            </a:r>
          </a:p>
        </p:txBody>
      </p:sp>
      <p:sp>
        <p:nvSpPr>
          <p:cNvPr id="9" name="Tijdelijke aanduiding voor inhoud 8">
            <a:extLst>
              <a:ext uri="{FF2B5EF4-FFF2-40B4-BE49-F238E27FC236}">
                <a16:creationId xmlns:a16="http://schemas.microsoft.com/office/drawing/2014/main" id="{D68980B3-DE70-534C-7171-1CB344C9A70D}"/>
              </a:ext>
            </a:extLst>
          </p:cNvPr>
          <p:cNvSpPr>
            <a:spLocks noGrp="1"/>
          </p:cNvSpPr>
          <p:nvPr>
            <p:ph idx="1"/>
          </p:nvPr>
        </p:nvSpPr>
        <p:spPr>
          <a:xfrm>
            <a:off x="1045028" y="3017522"/>
            <a:ext cx="9941319" cy="3124658"/>
          </a:xfrm>
        </p:spPr>
        <p:txBody>
          <a:bodyPr vert="horz" lIns="91440" tIns="45720" rIns="91440" bIns="45720" rtlCol="0" anchor="ctr">
            <a:normAutofit/>
          </a:bodyPr>
          <a:lstStyle/>
          <a:p>
            <a:pPr marL="0" indent="0" algn="ctr">
              <a:buNone/>
            </a:pPr>
            <a:r>
              <a:rPr lang="nl-NL" sz="2400" dirty="0"/>
              <a:t>  </a:t>
            </a:r>
            <a:r>
              <a:rPr lang="nl-NL" sz="2400" b="1" dirty="0"/>
              <a:t>Basisscholen hebben altijd het recht om zowel enkelvoudige als dubbele adviezen te geven</a:t>
            </a:r>
          </a:p>
          <a:p>
            <a:pPr marL="0" indent="0">
              <a:buNone/>
            </a:pPr>
            <a:r>
              <a:rPr lang="nl-NL" sz="2400" dirty="0"/>
              <a:t>Feit</a:t>
            </a:r>
          </a:p>
          <a:p>
            <a:pPr marL="0" indent="0">
              <a:buNone/>
            </a:pPr>
            <a:r>
              <a:rPr lang="nl-NL" sz="2400" dirty="0"/>
              <a:t>Het is aan de basisschool welk schooladvies zij besluit te geven. Ook als het gaat om het geven van een enkelvoudig of dubbel advies</a:t>
            </a:r>
            <a:endParaRPr lang="nl-NL" dirty="0"/>
          </a:p>
          <a:p>
            <a:pPr marL="0" indent="0">
              <a:buNone/>
            </a:pPr>
            <a:endParaRPr lang="nl-NL" sz="2400" dirty="0"/>
          </a:p>
          <a:p>
            <a:pPr marL="0" indent="0">
              <a:buNone/>
            </a:pPr>
            <a:endParaRPr lang="nl-NL" sz="2400" dirty="0"/>
          </a:p>
          <a:p>
            <a:pPr marL="0" indent="0">
              <a:buNone/>
            </a:pPr>
            <a:endParaRPr lang="nl-NL" sz="2400" dirty="0"/>
          </a:p>
        </p:txBody>
      </p:sp>
      <p:cxnSp>
        <p:nvCxnSpPr>
          <p:cNvPr id="23" name="Straight Connector 22">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81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8531F33-1FA3-59EF-00E2-1A07F7B5A968}"/>
              </a:ext>
            </a:extLst>
          </p:cNvPr>
          <p:cNvSpPr>
            <a:spLocks noGrp="1"/>
          </p:cNvSpPr>
          <p:nvPr>
            <p:ph type="title"/>
          </p:nvPr>
        </p:nvSpPr>
        <p:spPr>
          <a:xfrm>
            <a:off x="1043631" y="809898"/>
            <a:ext cx="9942716" cy="1554480"/>
          </a:xfrm>
        </p:spPr>
        <p:txBody>
          <a:bodyPr anchor="ctr">
            <a:normAutofit/>
          </a:bodyPr>
          <a:lstStyle/>
          <a:p>
            <a:r>
              <a:rPr lang="nl-NL" sz="4800" dirty="0"/>
              <a:t>Feit of fabel</a:t>
            </a:r>
          </a:p>
        </p:txBody>
      </p:sp>
      <p:sp>
        <p:nvSpPr>
          <p:cNvPr id="9" name="Tijdelijke aanduiding voor inhoud 8">
            <a:extLst>
              <a:ext uri="{FF2B5EF4-FFF2-40B4-BE49-F238E27FC236}">
                <a16:creationId xmlns:a16="http://schemas.microsoft.com/office/drawing/2014/main" id="{D68980B3-DE70-534C-7171-1CB344C9A70D}"/>
              </a:ext>
            </a:extLst>
          </p:cNvPr>
          <p:cNvSpPr>
            <a:spLocks noGrp="1"/>
          </p:cNvSpPr>
          <p:nvPr>
            <p:ph idx="1"/>
          </p:nvPr>
        </p:nvSpPr>
        <p:spPr>
          <a:xfrm>
            <a:off x="1045028" y="3017522"/>
            <a:ext cx="9941319" cy="3124658"/>
          </a:xfrm>
        </p:spPr>
        <p:txBody>
          <a:bodyPr vert="horz" lIns="91440" tIns="45720" rIns="91440" bIns="45720" rtlCol="0" anchor="ctr">
            <a:normAutofit/>
          </a:bodyPr>
          <a:lstStyle/>
          <a:p>
            <a:pPr marL="0" indent="0" algn="ctr">
              <a:buNone/>
            </a:pPr>
            <a:r>
              <a:rPr lang="nl-NL" sz="2400" dirty="0"/>
              <a:t>  </a:t>
            </a:r>
            <a:r>
              <a:rPr lang="nl-NL" sz="2400" b="1" dirty="0"/>
              <a:t>Een plaatsingsadvies is niet bindend</a:t>
            </a:r>
          </a:p>
          <a:p>
            <a:pPr marL="0" indent="0">
              <a:buNone/>
            </a:pPr>
            <a:r>
              <a:rPr lang="nl-NL" sz="2400" dirty="0"/>
              <a:t>Feit</a:t>
            </a:r>
          </a:p>
          <a:p>
            <a:pPr marL="0" indent="0">
              <a:buNone/>
            </a:pPr>
            <a:r>
              <a:rPr lang="nl-NL" sz="2400" dirty="0"/>
              <a:t>Er kunnen geen rechten aan worden ontleend. Een VO-school kan er rekening mee houden, maar hoeft dit niet. Een plaatsingsadvies kan de VO-school helpen om de leerlingen zoveel mogelijk te plaatsen op de, volgens de basisschool, best passende plek.</a:t>
            </a:r>
          </a:p>
          <a:p>
            <a:pPr marL="0" indent="0">
              <a:buNone/>
            </a:pPr>
            <a:endParaRPr lang="nl-NL" sz="2400" dirty="0"/>
          </a:p>
          <a:p>
            <a:pPr marL="0" indent="0">
              <a:buNone/>
            </a:pPr>
            <a:endParaRPr lang="nl-NL" sz="2400" dirty="0"/>
          </a:p>
          <a:p>
            <a:pPr marL="0" indent="0">
              <a:buNone/>
            </a:pPr>
            <a:endParaRPr lang="nl-NL" sz="2400" dirty="0"/>
          </a:p>
          <a:p>
            <a:pPr marL="0" indent="0">
              <a:buNone/>
            </a:pPr>
            <a:endParaRPr lang="nl-NL" sz="2400" dirty="0"/>
          </a:p>
        </p:txBody>
      </p:sp>
      <p:cxnSp>
        <p:nvCxnSpPr>
          <p:cNvPr id="23" name="Straight Connector 22">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98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8531F33-1FA3-59EF-00E2-1A07F7B5A968}"/>
              </a:ext>
            </a:extLst>
          </p:cNvPr>
          <p:cNvSpPr>
            <a:spLocks noGrp="1"/>
          </p:cNvSpPr>
          <p:nvPr>
            <p:ph type="title"/>
          </p:nvPr>
        </p:nvSpPr>
        <p:spPr>
          <a:xfrm>
            <a:off x="1043631" y="809898"/>
            <a:ext cx="9942716" cy="1554480"/>
          </a:xfrm>
        </p:spPr>
        <p:txBody>
          <a:bodyPr anchor="ctr">
            <a:normAutofit/>
          </a:bodyPr>
          <a:lstStyle/>
          <a:p>
            <a:r>
              <a:rPr lang="nl-NL" sz="4800" dirty="0"/>
              <a:t>Feit of fabel</a:t>
            </a:r>
          </a:p>
        </p:txBody>
      </p:sp>
      <p:sp>
        <p:nvSpPr>
          <p:cNvPr id="9" name="Tijdelijke aanduiding voor inhoud 8">
            <a:extLst>
              <a:ext uri="{FF2B5EF4-FFF2-40B4-BE49-F238E27FC236}">
                <a16:creationId xmlns:a16="http://schemas.microsoft.com/office/drawing/2014/main" id="{D68980B3-DE70-534C-7171-1CB344C9A70D}"/>
              </a:ext>
            </a:extLst>
          </p:cNvPr>
          <p:cNvSpPr>
            <a:spLocks noGrp="1"/>
          </p:cNvSpPr>
          <p:nvPr>
            <p:ph idx="1"/>
          </p:nvPr>
        </p:nvSpPr>
        <p:spPr>
          <a:xfrm>
            <a:off x="1045028" y="2723608"/>
            <a:ext cx="9941319" cy="3418572"/>
          </a:xfrm>
        </p:spPr>
        <p:txBody>
          <a:bodyPr vert="horz" lIns="91440" tIns="45720" rIns="91440" bIns="45720" rtlCol="0" anchor="ctr">
            <a:normAutofit fontScale="92500" lnSpcReduction="10000"/>
          </a:bodyPr>
          <a:lstStyle/>
          <a:p>
            <a:pPr marL="0" indent="0" algn="ctr">
              <a:buNone/>
            </a:pPr>
            <a:r>
              <a:rPr lang="nl-NL" sz="2400" dirty="0"/>
              <a:t>  </a:t>
            </a:r>
            <a:endParaRPr lang="nl-NL" b="1" dirty="0"/>
          </a:p>
          <a:p>
            <a:pPr marL="0" indent="0" algn="ctr">
              <a:buNone/>
            </a:pPr>
            <a:endParaRPr lang="nl-NL" sz="2400" b="1" dirty="0"/>
          </a:p>
          <a:p>
            <a:pPr marL="0" indent="0" algn="ctr">
              <a:buNone/>
            </a:pPr>
            <a:r>
              <a:rPr lang="nl-NL" sz="2400" b="1" dirty="0"/>
              <a:t>Als de basisschool het schooladvies naar boven bijstelt op grond van een hoger eindtoetsadvies, heeft dat consequenties voor de berekening van de onderwijsresultaten in het VO</a:t>
            </a:r>
            <a:endParaRPr lang="nl-NL" b="1" dirty="0"/>
          </a:p>
          <a:p>
            <a:pPr marL="0" indent="0" algn="ctr">
              <a:buNone/>
            </a:pPr>
            <a:endParaRPr lang="nl-NL" sz="2400" dirty="0"/>
          </a:p>
          <a:p>
            <a:pPr marL="0" indent="0">
              <a:buNone/>
            </a:pPr>
            <a:r>
              <a:rPr lang="nl-NL" sz="2400" dirty="0"/>
              <a:t>Fabel</a:t>
            </a:r>
          </a:p>
          <a:p>
            <a:pPr marL="0" indent="0">
              <a:lnSpc>
                <a:spcPct val="70000"/>
              </a:lnSpc>
              <a:buNone/>
            </a:pPr>
            <a:r>
              <a:rPr lang="nl-NL" sz="2400" dirty="0">
                <a:latin typeface="Aptos"/>
                <a:cs typeface="Arial"/>
              </a:rPr>
              <a:t>Een veelgehoorde misvatting is dat zowel PO-scholen als VO-scholen denken dat de onderwijsinspectie bij de berekening van onderwijsresultaten uitgaat van het omhoog bijgestelde schooladvies na de doorstroomtoets.</a:t>
            </a:r>
            <a:endParaRPr lang="nl-NL" dirty="0"/>
          </a:p>
          <a:p>
            <a:pPr marL="0" indent="0">
              <a:buNone/>
            </a:pPr>
            <a:endParaRPr lang="nl-NL" sz="2400" dirty="0">
              <a:latin typeface="Aptos"/>
              <a:cs typeface="Arial"/>
            </a:endParaRPr>
          </a:p>
          <a:p>
            <a:pPr marL="0" indent="0">
              <a:buNone/>
            </a:pPr>
            <a:endParaRPr lang="nl-NL" sz="2400" dirty="0"/>
          </a:p>
          <a:p>
            <a:pPr marL="0" indent="0">
              <a:buNone/>
            </a:pPr>
            <a:endParaRPr lang="nl-NL" sz="2400" dirty="0"/>
          </a:p>
          <a:p>
            <a:pPr marL="0" indent="0">
              <a:buNone/>
            </a:pPr>
            <a:endParaRPr lang="nl-NL" sz="2400" dirty="0"/>
          </a:p>
          <a:p>
            <a:pPr marL="0" indent="0">
              <a:buNone/>
            </a:pPr>
            <a:endParaRPr lang="nl-NL" sz="2400" dirty="0"/>
          </a:p>
        </p:txBody>
      </p:sp>
      <p:cxnSp>
        <p:nvCxnSpPr>
          <p:cNvPr id="23" name="Straight Connector 22">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28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 calcmode="lin" valueType="num">
                                      <p:cBhvr additive="base">
                                        <p:cTn id="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5" end="5"/>
                                            </p:txEl>
                                          </p:spTgt>
                                        </p:tgtEl>
                                        <p:attrNameLst>
                                          <p:attrName>style.visibility</p:attrName>
                                        </p:attrNameLst>
                                      </p:cBhvr>
                                      <p:to>
                                        <p:strVal val="visible"/>
                                      </p:to>
                                    </p:set>
                                    <p:anim calcmode="lin" valueType="num">
                                      <p:cBhvr additive="base">
                                        <p:cTn id="1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EB050-0284-3627-5299-AEF756072AE4}"/>
              </a:ext>
            </a:extLst>
          </p:cNvPr>
          <p:cNvSpPr>
            <a:spLocks noGrp="1"/>
          </p:cNvSpPr>
          <p:nvPr>
            <p:ph type="title"/>
          </p:nvPr>
        </p:nvSpPr>
        <p:spPr>
          <a:xfrm>
            <a:off x="838200" y="382378"/>
            <a:ext cx="10515600" cy="1325563"/>
          </a:xfrm>
        </p:spPr>
        <p:txBody>
          <a:bodyPr/>
          <a:lstStyle/>
          <a:p>
            <a:r>
              <a:rPr lang="nl-NL" dirty="0"/>
              <a:t>Verdieping</a:t>
            </a:r>
          </a:p>
        </p:txBody>
      </p:sp>
      <p:sp>
        <p:nvSpPr>
          <p:cNvPr id="3" name="Tijdelijke aanduiding voor inhoud 2">
            <a:extLst>
              <a:ext uri="{FF2B5EF4-FFF2-40B4-BE49-F238E27FC236}">
                <a16:creationId xmlns:a16="http://schemas.microsoft.com/office/drawing/2014/main" id="{6D11CEB1-98F6-A16C-9798-F9A87185CAA3}"/>
              </a:ext>
            </a:extLst>
          </p:cNvPr>
          <p:cNvSpPr>
            <a:spLocks noGrp="1"/>
          </p:cNvSpPr>
          <p:nvPr>
            <p:ph idx="1"/>
          </p:nvPr>
        </p:nvSpPr>
        <p:spPr/>
        <p:txBody>
          <a:bodyPr/>
          <a:lstStyle/>
          <a:p>
            <a:r>
              <a:rPr lang="nl-NL" dirty="0"/>
              <a:t>Wat kom jij in het PO tegen richting het advies?</a:t>
            </a:r>
          </a:p>
          <a:p>
            <a:r>
              <a:rPr lang="nl-NL" dirty="0"/>
              <a:t>Wat kom jij in het VO tegen bij de toelating en plaatsing?</a:t>
            </a:r>
          </a:p>
          <a:p>
            <a:r>
              <a:rPr lang="nl-NL" dirty="0"/>
              <a:t>Waar worstel je mee?</a:t>
            </a:r>
          </a:p>
          <a:p>
            <a:r>
              <a:rPr lang="nl-NL" dirty="0"/>
              <a:t>Wat gaat er goed?</a:t>
            </a:r>
          </a:p>
          <a:p>
            <a:r>
              <a:rPr lang="nl-NL" dirty="0"/>
              <a:t>Is er voldoende afstemming tussen PO en VO?</a:t>
            </a:r>
          </a:p>
          <a:p>
            <a:r>
              <a:rPr lang="nl-NL" dirty="0"/>
              <a:t>….</a:t>
            </a:r>
          </a:p>
          <a:p>
            <a:r>
              <a:rPr lang="nl-NL" dirty="0"/>
              <a:t>….</a:t>
            </a:r>
          </a:p>
          <a:p>
            <a:endParaRPr lang="nl-NL" dirty="0"/>
          </a:p>
          <a:p>
            <a:endParaRPr lang="nl-NL" dirty="0"/>
          </a:p>
          <a:p>
            <a:endParaRPr lang="nl-NL" dirty="0"/>
          </a:p>
        </p:txBody>
      </p:sp>
    </p:spTree>
    <p:extLst>
      <p:ext uri="{BB962C8B-B14F-4D97-AF65-F5344CB8AC3E}">
        <p14:creationId xmlns:p14="http://schemas.microsoft.com/office/powerpoint/2010/main" val="886965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9D68AE-F86D-3C06-9A63-AA4F8309DBE2}"/>
              </a:ext>
            </a:extLst>
          </p:cNvPr>
          <p:cNvSpPr>
            <a:spLocks noGrp="1"/>
          </p:cNvSpPr>
          <p:nvPr>
            <p:ph type="title"/>
          </p:nvPr>
        </p:nvSpPr>
        <p:spPr/>
        <p:txBody>
          <a:bodyPr/>
          <a:lstStyle/>
          <a:p>
            <a:r>
              <a:rPr lang="nl-NL" dirty="0"/>
              <a:t>Casuïstiek</a:t>
            </a:r>
          </a:p>
        </p:txBody>
      </p:sp>
      <p:pic>
        <p:nvPicPr>
          <p:cNvPr id="5" name="Tijdelijke aanduiding voor inhoud 4" descr="Vergrootglas tegen gele achtergrond">
            <a:extLst>
              <a:ext uri="{FF2B5EF4-FFF2-40B4-BE49-F238E27FC236}">
                <a16:creationId xmlns:a16="http://schemas.microsoft.com/office/drawing/2014/main" id="{6DA4A6EF-16CB-3FD1-4AC3-A816E6C987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6347" y="1825625"/>
            <a:ext cx="6519305" cy="4351338"/>
          </a:xfrm>
        </p:spPr>
      </p:pic>
    </p:spTree>
    <p:extLst>
      <p:ext uri="{BB962C8B-B14F-4D97-AF65-F5344CB8AC3E}">
        <p14:creationId xmlns:p14="http://schemas.microsoft.com/office/powerpoint/2010/main" val="335143903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Kantoor">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7E9167CDB7F841A1025505A227926A" ma:contentTypeVersion="11" ma:contentTypeDescription="Een nieuw document maken." ma:contentTypeScope="" ma:versionID="1a9999498a650c313b078441f188664a">
  <xsd:schema xmlns:xsd="http://www.w3.org/2001/XMLSchema" xmlns:xs="http://www.w3.org/2001/XMLSchema" xmlns:p="http://schemas.microsoft.com/office/2006/metadata/properties" xmlns:ns2="6c8fc2e8-b6ab-4a53-abba-8c4241ac0c76" xmlns:ns3="360d5b21-841b-493b-ba60-050a9a5b190d" targetNamespace="http://schemas.microsoft.com/office/2006/metadata/properties" ma:root="true" ma:fieldsID="41adfb4183063864fd260a2af8475953" ns2:_="" ns3:_="">
    <xsd:import namespace="6c8fc2e8-b6ab-4a53-abba-8c4241ac0c76"/>
    <xsd:import namespace="360d5b21-841b-493b-ba60-050a9a5b190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8fc2e8-b6ab-4a53-abba-8c4241ac0c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8070fe22-90ea-4764-a649-b37f5962a0e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0d5b21-841b-493b-ba60-050a9a5b190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477af78-1ad2-4840-a63e-f2627703c532}" ma:internalName="TaxCatchAll" ma:showField="CatchAllData" ma:web="360d5b21-841b-493b-ba60-050a9a5b19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c8fc2e8-b6ab-4a53-abba-8c4241ac0c76">
      <Terms xmlns="http://schemas.microsoft.com/office/infopath/2007/PartnerControls"/>
    </lcf76f155ced4ddcb4097134ff3c332f>
    <TaxCatchAll xmlns="360d5b21-841b-493b-ba60-050a9a5b190d" xsi:nil="true"/>
  </documentManagement>
</p:properties>
</file>

<file path=customXml/itemProps1.xml><?xml version="1.0" encoding="utf-8"?>
<ds:datastoreItem xmlns:ds="http://schemas.openxmlformats.org/officeDocument/2006/customXml" ds:itemID="{3FA3A223-EF6F-4FAA-BF3E-C1AB9DA9C933}"/>
</file>

<file path=customXml/itemProps2.xml><?xml version="1.0" encoding="utf-8"?>
<ds:datastoreItem xmlns:ds="http://schemas.openxmlformats.org/officeDocument/2006/customXml" ds:itemID="{FABDEDF5-73B3-4D83-ACB9-40B67CB8F9C4}">
  <ds:schemaRefs>
    <ds:schemaRef ds:uri="http://schemas.microsoft.com/sharepoint/v3/contenttype/forms"/>
  </ds:schemaRefs>
</ds:datastoreItem>
</file>

<file path=customXml/itemProps3.xml><?xml version="1.0" encoding="utf-8"?>
<ds:datastoreItem xmlns:ds="http://schemas.openxmlformats.org/officeDocument/2006/customXml" ds:itemID="{0542DDD0-6326-4A24-8B77-7457144D03B7}"/>
</file>

<file path=docProps/app.xml><?xml version="1.0" encoding="utf-8"?>
<Properties xmlns="http://schemas.openxmlformats.org/officeDocument/2006/extended-properties" xmlns:vt="http://schemas.openxmlformats.org/officeDocument/2006/docPropsVTypes">
  <TotalTime>259</TotalTime>
  <Words>941</Words>
  <Application>Microsoft Office PowerPoint</Application>
  <PresentationFormat>Breedbeeld</PresentationFormat>
  <Paragraphs>105</Paragraphs>
  <Slides>14</Slides>
  <Notes>4</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14</vt:i4>
      </vt:variant>
    </vt:vector>
  </HeadingPairs>
  <TitlesOfParts>
    <vt:vector size="19" baseType="lpstr">
      <vt:lpstr>Aptos</vt:lpstr>
      <vt:lpstr>Aptos Display</vt:lpstr>
      <vt:lpstr>Arial</vt:lpstr>
      <vt:lpstr>Calibri</vt:lpstr>
      <vt:lpstr>Kantoorthema</vt:lpstr>
      <vt:lpstr>Actualiteit</vt:lpstr>
      <vt:lpstr>Advisering in cijfers</vt:lpstr>
      <vt:lpstr>Advisering in cijfers</vt:lpstr>
      <vt:lpstr>Feit of fabel</vt:lpstr>
      <vt:lpstr>Feit of fabel</vt:lpstr>
      <vt:lpstr>Feit of fabel</vt:lpstr>
      <vt:lpstr>Feit of fabel</vt:lpstr>
      <vt:lpstr>Verdieping</vt:lpstr>
      <vt:lpstr>Casuïstiek</vt:lpstr>
      <vt:lpstr>Vragen Casuïstiek</vt:lpstr>
      <vt:lpstr>PowerPoint-presentatie</vt:lpstr>
      <vt:lpstr>PowerPoint-presentatie</vt:lpstr>
      <vt:lpstr>Het net ophalen</vt:lpstr>
      <vt:lpstr>Welkom in de aula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L. Ladru</cp:lastModifiedBy>
  <cp:revision>132</cp:revision>
  <cp:lastPrinted>2024-09-23T13:50:02Z</cp:lastPrinted>
  <dcterms:created xsi:type="dcterms:W3CDTF">2024-09-19T07:15:14Z</dcterms:created>
  <dcterms:modified xsi:type="dcterms:W3CDTF">2024-09-23T15:27:22Z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0x010100827E9167CDB7F841A1025505A227926A</vt:lpwstr>
  </property>
</Properties>
</file>